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4"/>
  </p:sldMasterIdLst>
  <p:notesMasterIdLst>
    <p:notesMasterId r:id="rId36"/>
  </p:notesMasterIdLst>
  <p:sldIdLst>
    <p:sldId id="257" r:id="rId5"/>
    <p:sldId id="276" r:id="rId6"/>
    <p:sldId id="259" r:id="rId7"/>
    <p:sldId id="295" r:id="rId8"/>
    <p:sldId id="296" r:id="rId9"/>
    <p:sldId id="260" r:id="rId10"/>
    <p:sldId id="290" r:id="rId11"/>
    <p:sldId id="281" r:id="rId12"/>
    <p:sldId id="291" r:id="rId13"/>
    <p:sldId id="282" r:id="rId14"/>
    <p:sldId id="292" r:id="rId15"/>
    <p:sldId id="283" r:id="rId16"/>
    <p:sldId id="284" r:id="rId17"/>
    <p:sldId id="285" r:id="rId18"/>
    <p:sldId id="261" r:id="rId19"/>
    <p:sldId id="262" r:id="rId20"/>
    <p:sldId id="263" r:id="rId21"/>
    <p:sldId id="286" r:id="rId22"/>
    <p:sldId id="287" r:id="rId23"/>
    <p:sldId id="264" r:id="rId24"/>
    <p:sldId id="294" r:id="rId25"/>
    <p:sldId id="289" r:id="rId26"/>
    <p:sldId id="266" r:id="rId27"/>
    <p:sldId id="268" r:id="rId28"/>
    <p:sldId id="269" r:id="rId29"/>
    <p:sldId id="277" r:id="rId30"/>
    <p:sldId id="278" r:id="rId31"/>
    <p:sldId id="279" r:id="rId32"/>
    <p:sldId id="293" r:id="rId33"/>
    <p:sldId id="288" r:id="rId34"/>
    <p:sldId id="29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3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76EAB-4C55-0519-9EC3-2DEAF83B11C0}" v="387" dt="2024-08-18T10:42:16.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1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_rels/data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34D34-90C7-4E3C-BB07-17A96CF317E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94671F5-2DC7-43A3-8F6A-42A64EFC845A}">
      <dgm:prSet/>
      <dgm:spPr/>
      <dgm:t>
        <a:bodyPr/>
        <a:lstStyle/>
        <a:p>
          <a:r>
            <a:rPr lang="en-AU"/>
            <a:t>The RBV in the language of surfing</a:t>
          </a:r>
          <a:endParaRPr lang="en-US"/>
        </a:p>
      </dgm:t>
    </dgm:pt>
    <dgm:pt modelId="{8CDBEF6F-1827-463C-83A5-158DAEEA975A}" type="parTrans" cxnId="{349100BC-A669-4E33-8D41-D500472ED3FC}">
      <dgm:prSet/>
      <dgm:spPr/>
      <dgm:t>
        <a:bodyPr/>
        <a:lstStyle/>
        <a:p>
          <a:endParaRPr lang="en-US"/>
        </a:p>
      </dgm:t>
    </dgm:pt>
    <dgm:pt modelId="{63F638DA-59B9-4FCF-82AB-A07D398DE9A6}" type="sibTrans" cxnId="{349100BC-A669-4E33-8D41-D500472ED3FC}">
      <dgm:prSet/>
      <dgm:spPr/>
      <dgm:t>
        <a:bodyPr/>
        <a:lstStyle/>
        <a:p>
          <a:endParaRPr lang="en-US"/>
        </a:p>
      </dgm:t>
    </dgm:pt>
    <dgm:pt modelId="{244E85FB-2458-4696-A97B-AE86911428C1}">
      <dgm:prSet/>
      <dgm:spPr/>
      <dgm:t>
        <a:bodyPr/>
        <a:lstStyle/>
        <a:p>
          <a:r>
            <a:rPr lang="en-NZ"/>
            <a:t>The ASB matrix</a:t>
          </a:r>
          <a:endParaRPr lang="en-US"/>
        </a:p>
      </dgm:t>
    </dgm:pt>
    <dgm:pt modelId="{6F060581-E4D7-4FE5-A8B5-E2751D5DC503}" type="parTrans" cxnId="{03484F14-9A42-4191-9DB3-A02835A6E176}">
      <dgm:prSet/>
      <dgm:spPr/>
      <dgm:t>
        <a:bodyPr/>
        <a:lstStyle/>
        <a:p>
          <a:endParaRPr lang="en-US"/>
        </a:p>
      </dgm:t>
    </dgm:pt>
    <dgm:pt modelId="{62AC3156-238B-4578-BD4E-873EBD96858D}" type="sibTrans" cxnId="{03484F14-9A42-4191-9DB3-A02835A6E176}">
      <dgm:prSet/>
      <dgm:spPr/>
      <dgm:t>
        <a:bodyPr/>
        <a:lstStyle/>
        <a:p>
          <a:endParaRPr lang="en-US"/>
        </a:p>
      </dgm:t>
    </dgm:pt>
    <dgm:pt modelId="{BE836E83-B8CE-4D7F-A3AD-393B8C2D21D0}" type="pres">
      <dgm:prSet presAssocID="{3F934D34-90C7-4E3C-BB07-17A96CF317E7}" presName="linear" presStyleCnt="0">
        <dgm:presLayoutVars>
          <dgm:animLvl val="lvl"/>
          <dgm:resizeHandles val="exact"/>
        </dgm:presLayoutVars>
      </dgm:prSet>
      <dgm:spPr/>
    </dgm:pt>
    <dgm:pt modelId="{61D361F9-A79D-4DE6-B2A1-FA65F43D8430}" type="pres">
      <dgm:prSet presAssocID="{C94671F5-2DC7-43A3-8F6A-42A64EFC845A}" presName="parentText" presStyleLbl="node1" presStyleIdx="0" presStyleCnt="2">
        <dgm:presLayoutVars>
          <dgm:chMax val="0"/>
          <dgm:bulletEnabled val="1"/>
        </dgm:presLayoutVars>
      </dgm:prSet>
      <dgm:spPr/>
    </dgm:pt>
    <dgm:pt modelId="{9B215C4D-37A1-41DC-89A7-AFC3627DFDAA}" type="pres">
      <dgm:prSet presAssocID="{63F638DA-59B9-4FCF-82AB-A07D398DE9A6}" presName="spacer" presStyleCnt="0"/>
      <dgm:spPr/>
    </dgm:pt>
    <dgm:pt modelId="{A129ACA5-F4EA-4C05-9B54-7F3DD873E92F}" type="pres">
      <dgm:prSet presAssocID="{244E85FB-2458-4696-A97B-AE86911428C1}" presName="parentText" presStyleLbl="node1" presStyleIdx="1" presStyleCnt="2">
        <dgm:presLayoutVars>
          <dgm:chMax val="0"/>
          <dgm:bulletEnabled val="1"/>
        </dgm:presLayoutVars>
      </dgm:prSet>
      <dgm:spPr/>
    </dgm:pt>
  </dgm:ptLst>
  <dgm:cxnLst>
    <dgm:cxn modelId="{03484F14-9A42-4191-9DB3-A02835A6E176}" srcId="{3F934D34-90C7-4E3C-BB07-17A96CF317E7}" destId="{244E85FB-2458-4696-A97B-AE86911428C1}" srcOrd="1" destOrd="0" parTransId="{6F060581-E4D7-4FE5-A8B5-E2751D5DC503}" sibTransId="{62AC3156-238B-4578-BD4E-873EBD96858D}"/>
    <dgm:cxn modelId="{C54DEBAD-5A43-40BA-A135-9AE385076A2C}" type="presOf" srcId="{3F934D34-90C7-4E3C-BB07-17A96CF317E7}" destId="{BE836E83-B8CE-4D7F-A3AD-393B8C2D21D0}" srcOrd="0" destOrd="0" presId="urn:microsoft.com/office/officeart/2005/8/layout/vList2"/>
    <dgm:cxn modelId="{349100BC-A669-4E33-8D41-D500472ED3FC}" srcId="{3F934D34-90C7-4E3C-BB07-17A96CF317E7}" destId="{C94671F5-2DC7-43A3-8F6A-42A64EFC845A}" srcOrd="0" destOrd="0" parTransId="{8CDBEF6F-1827-463C-83A5-158DAEEA975A}" sibTransId="{63F638DA-59B9-4FCF-82AB-A07D398DE9A6}"/>
    <dgm:cxn modelId="{31AB57C0-5742-4D09-A7EF-4A32488FC8BE}" type="presOf" srcId="{244E85FB-2458-4696-A97B-AE86911428C1}" destId="{A129ACA5-F4EA-4C05-9B54-7F3DD873E92F}" srcOrd="0" destOrd="0" presId="urn:microsoft.com/office/officeart/2005/8/layout/vList2"/>
    <dgm:cxn modelId="{FFB9D5D9-4183-48FE-BF2B-F9CB0CE648E5}" type="presOf" srcId="{C94671F5-2DC7-43A3-8F6A-42A64EFC845A}" destId="{61D361F9-A79D-4DE6-B2A1-FA65F43D8430}" srcOrd="0" destOrd="0" presId="urn:microsoft.com/office/officeart/2005/8/layout/vList2"/>
    <dgm:cxn modelId="{8C0C7247-737C-4807-B031-11B25C40789B}" type="presParOf" srcId="{BE836E83-B8CE-4D7F-A3AD-393B8C2D21D0}" destId="{61D361F9-A79D-4DE6-B2A1-FA65F43D8430}" srcOrd="0" destOrd="0" presId="urn:microsoft.com/office/officeart/2005/8/layout/vList2"/>
    <dgm:cxn modelId="{E1EBFEB9-AA0B-4BC4-9C6D-DBCEF2B68556}" type="presParOf" srcId="{BE836E83-B8CE-4D7F-A3AD-393B8C2D21D0}" destId="{9B215C4D-37A1-41DC-89A7-AFC3627DFDAA}" srcOrd="1" destOrd="0" presId="urn:microsoft.com/office/officeart/2005/8/layout/vList2"/>
    <dgm:cxn modelId="{940C10E2-6EF5-4533-9D36-65283ADA66BB}" type="presParOf" srcId="{BE836E83-B8CE-4D7F-A3AD-393B8C2D21D0}" destId="{A129ACA5-F4EA-4C05-9B54-7F3DD873E92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98002B-AD7D-4706-9125-DA3DAF889EC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7B4ACB-5585-4E36-8341-D1043BD75D86}">
      <dgm:prSet custT="1"/>
      <dgm:spPr/>
      <dgm:t>
        <a:bodyPr/>
        <a:lstStyle/>
        <a:p>
          <a:r>
            <a:rPr lang="en-NZ" sz="1700"/>
            <a:t>50 surfers taking part in a competitive event</a:t>
          </a:r>
          <a:endParaRPr lang="en-US" sz="1700"/>
        </a:p>
      </dgm:t>
    </dgm:pt>
    <dgm:pt modelId="{1ECF91D3-17CB-4726-A269-3B98497FE2D6}" type="parTrans" cxnId="{9B4EF5C6-AC0B-47CB-850F-3D6EF52056C8}">
      <dgm:prSet/>
      <dgm:spPr/>
      <dgm:t>
        <a:bodyPr/>
        <a:lstStyle/>
        <a:p>
          <a:endParaRPr lang="en-US"/>
        </a:p>
      </dgm:t>
    </dgm:pt>
    <dgm:pt modelId="{66689879-994A-4648-87E4-2E725A95DD6C}" type="sibTrans" cxnId="{9B4EF5C6-AC0B-47CB-850F-3D6EF52056C8}">
      <dgm:prSet/>
      <dgm:spPr/>
      <dgm:t>
        <a:bodyPr/>
        <a:lstStyle/>
        <a:p>
          <a:endParaRPr lang="en-US"/>
        </a:p>
      </dgm:t>
    </dgm:pt>
    <dgm:pt modelId="{BB2514B8-52D7-40AE-B073-DC448CB070EF}">
      <dgm:prSet custT="1"/>
      <dgm:spPr/>
      <dgm:t>
        <a:bodyPr/>
        <a:lstStyle/>
        <a:p>
          <a:r>
            <a:rPr lang="en-NZ" sz="1500"/>
            <a:t>All 50 take up an offshore position, waiting for the “right” wave to come along</a:t>
          </a:r>
          <a:endParaRPr lang="en-US" sz="1500"/>
        </a:p>
      </dgm:t>
    </dgm:pt>
    <dgm:pt modelId="{E0B1CEB8-D7EA-4FBE-8D68-853FB029579A}" type="parTrans" cxnId="{B66D34C6-4E1E-429C-8DF8-D98525874163}">
      <dgm:prSet/>
      <dgm:spPr/>
      <dgm:t>
        <a:bodyPr/>
        <a:lstStyle/>
        <a:p>
          <a:endParaRPr lang="en-US"/>
        </a:p>
      </dgm:t>
    </dgm:pt>
    <dgm:pt modelId="{45FDB5C7-6CEE-4119-A48E-B43A54BF4D00}" type="sibTrans" cxnId="{B66D34C6-4E1E-429C-8DF8-D98525874163}">
      <dgm:prSet/>
      <dgm:spPr/>
      <dgm:t>
        <a:bodyPr/>
        <a:lstStyle/>
        <a:p>
          <a:endParaRPr lang="en-US"/>
        </a:p>
      </dgm:t>
    </dgm:pt>
    <dgm:pt modelId="{44255360-F863-43C1-9020-5B44AD4AD56E}">
      <dgm:prSet custT="1"/>
      <dgm:spPr/>
      <dgm:t>
        <a:bodyPr/>
        <a:lstStyle/>
        <a:p>
          <a:r>
            <a:rPr lang="en-NZ" sz="1500"/>
            <a:t>They can let almost any number of waves go by, judging them to be in some way unsuitable to ride</a:t>
          </a:r>
          <a:endParaRPr lang="en-US" sz="1500"/>
        </a:p>
      </dgm:t>
    </dgm:pt>
    <dgm:pt modelId="{45BA19BB-FAD6-4CEB-BB3E-E3E88404F6D8}" type="parTrans" cxnId="{1EE2E563-68DF-4D4B-9F9F-BE0270840818}">
      <dgm:prSet/>
      <dgm:spPr/>
      <dgm:t>
        <a:bodyPr/>
        <a:lstStyle/>
        <a:p>
          <a:endParaRPr lang="en-US"/>
        </a:p>
      </dgm:t>
    </dgm:pt>
    <dgm:pt modelId="{3F74EFB8-AB42-4E9C-8FE1-DFB3A846A228}" type="sibTrans" cxnId="{1EE2E563-68DF-4D4B-9F9F-BE0270840818}">
      <dgm:prSet/>
      <dgm:spPr/>
      <dgm:t>
        <a:bodyPr/>
        <a:lstStyle/>
        <a:p>
          <a:endParaRPr lang="en-US"/>
        </a:p>
      </dgm:t>
    </dgm:pt>
    <dgm:pt modelId="{6395BF63-FB21-4BC8-BB47-33F5BC31436F}">
      <dgm:prSet custT="1"/>
      <dgm:spPr/>
      <dgm:t>
        <a:bodyPr/>
        <a:lstStyle/>
        <a:p>
          <a:r>
            <a:rPr lang="en-NZ" sz="1500"/>
            <a:t>And they will eventually choose to ride a wave that seems to them to be best suited to their individual capability – the wave that will give them the best ride</a:t>
          </a:r>
          <a:endParaRPr lang="en-US" sz="1500"/>
        </a:p>
      </dgm:t>
    </dgm:pt>
    <dgm:pt modelId="{4C73DFF4-3138-48F4-8219-B1357F5F21CE}" type="parTrans" cxnId="{6D256424-61BF-4310-82E9-74B88573DFEB}">
      <dgm:prSet/>
      <dgm:spPr/>
      <dgm:t>
        <a:bodyPr/>
        <a:lstStyle/>
        <a:p>
          <a:endParaRPr lang="en-US"/>
        </a:p>
      </dgm:t>
    </dgm:pt>
    <dgm:pt modelId="{F398AD27-AF85-41CD-A6ED-8210D71EAE97}" type="sibTrans" cxnId="{6D256424-61BF-4310-82E9-74B88573DFEB}">
      <dgm:prSet/>
      <dgm:spPr/>
      <dgm:t>
        <a:bodyPr/>
        <a:lstStyle/>
        <a:p>
          <a:endParaRPr lang="en-US"/>
        </a:p>
      </dgm:t>
    </dgm:pt>
    <dgm:pt modelId="{455DFB33-B953-4B92-836D-0E61FC5D3F76}">
      <dgm:prSet custT="1"/>
      <dgm:spPr/>
      <dgm:t>
        <a:bodyPr/>
        <a:lstStyle/>
        <a:p>
          <a:r>
            <a:rPr lang="en-NZ" sz="1500"/>
            <a:t>Once on that wave though, they are unavoidably committed to riding it – there is no going back and beginning again</a:t>
          </a:r>
          <a:endParaRPr lang="en-US" sz="1500"/>
        </a:p>
      </dgm:t>
    </dgm:pt>
    <dgm:pt modelId="{BF6002A8-0E12-479D-B15F-473BB560D94A}" type="parTrans" cxnId="{8D9850A4-FB94-4FB7-BF41-E9271293E37F}">
      <dgm:prSet/>
      <dgm:spPr/>
      <dgm:t>
        <a:bodyPr/>
        <a:lstStyle/>
        <a:p>
          <a:endParaRPr lang="en-US"/>
        </a:p>
      </dgm:t>
    </dgm:pt>
    <dgm:pt modelId="{1766E081-FF10-40E3-AD65-4B7A329ABB63}" type="sibTrans" cxnId="{8D9850A4-FB94-4FB7-BF41-E9271293E37F}">
      <dgm:prSet/>
      <dgm:spPr/>
      <dgm:t>
        <a:bodyPr/>
        <a:lstStyle/>
        <a:p>
          <a:endParaRPr lang="en-US"/>
        </a:p>
      </dgm:t>
    </dgm:pt>
    <dgm:pt modelId="{4269AE5E-AF29-4168-8982-9E53966285C1}" type="pres">
      <dgm:prSet presAssocID="{4198002B-AD7D-4706-9125-DA3DAF889EC5}" presName="root" presStyleCnt="0">
        <dgm:presLayoutVars>
          <dgm:dir/>
          <dgm:resizeHandles val="exact"/>
        </dgm:presLayoutVars>
      </dgm:prSet>
      <dgm:spPr/>
    </dgm:pt>
    <dgm:pt modelId="{C06A2EC9-5E70-4DE0-B5D8-27F4C3CF53A6}" type="pres">
      <dgm:prSet presAssocID="{4198002B-AD7D-4706-9125-DA3DAF889EC5}" presName="container" presStyleCnt="0">
        <dgm:presLayoutVars>
          <dgm:dir/>
          <dgm:resizeHandles val="exact"/>
        </dgm:presLayoutVars>
      </dgm:prSet>
      <dgm:spPr/>
    </dgm:pt>
    <dgm:pt modelId="{B4A6905A-F19C-41BC-9361-6EC9BD4FBC22}" type="pres">
      <dgm:prSet presAssocID="{947B4ACB-5585-4E36-8341-D1043BD75D86}" presName="compNode" presStyleCnt="0"/>
      <dgm:spPr/>
    </dgm:pt>
    <dgm:pt modelId="{5F72559F-8391-4795-8789-AA20D7FD38F8}" type="pres">
      <dgm:prSet presAssocID="{947B4ACB-5585-4E36-8341-D1043BD75D86}" presName="iconBgRect" presStyleLbl="bgShp" presStyleIdx="0" presStyleCnt="5"/>
      <dgm:spPr/>
    </dgm:pt>
    <dgm:pt modelId="{FB84B257-31E2-4625-A191-1D69C45E9D89}" type="pres">
      <dgm:prSet presAssocID="{947B4ACB-5585-4E36-8341-D1043BD75D8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wim"/>
        </a:ext>
      </dgm:extLst>
    </dgm:pt>
    <dgm:pt modelId="{A1323F4D-5FCB-4A81-BD5C-D2DC9DD2CA5B}" type="pres">
      <dgm:prSet presAssocID="{947B4ACB-5585-4E36-8341-D1043BD75D86}" presName="spaceRect" presStyleCnt="0"/>
      <dgm:spPr/>
    </dgm:pt>
    <dgm:pt modelId="{5913F43A-034A-4348-8461-D5BA3E6B9755}" type="pres">
      <dgm:prSet presAssocID="{947B4ACB-5585-4E36-8341-D1043BD75D86}" presName="textRect" presStyleLbl="revTx" presStyleIdx="0" presStyleCnt="5">
        <dgm:presLayoutVars>
          <dgm:chMax val="1"/>
          <dgm:chPref val="1"/>
        </dgm:presLayoutVars>
      </dgm:prSet>
      <dgm:spPr/>
    </dgm:pt>
    <dgm:pt modelId="{3489C1F3-505C-40F4-B8D5-4D7A4F743DAF}" type="pres">
      <dgm:prSet presAssocID="{66689879-994A-4648-87E4-2E725A95DD6C}" presName="sibTrans" presStyleLbl="sibTrans2D1" presStyleIdx="0" presStyleCnt="0"/>
      <dgm:spPr/>
    </dgm:pt>
    <dgm:pt modelId="{B6BA1357-A166-4E1C-AE73-081F805B6F6A}" type="pres">
      <dgm:prSet presAssocID="{BB2514B8-52D7-40AE-B073-DC448CB070EF}" presName="compNode" presStyleCnt="0"/>
      <dgm:spPr/>
    </dgm:pt>
    <dgm:pt modelId="{4BFB5C8F-347D-484F-B7DB-F251FBE8BEB6}" type="pres">
      <dgm:prSet presAssocID="{BB2514B8-52D7-40AE-B073-DC448CB070EF}" presName="iconBgRect" presStyleLbl="bgShp" presStyleIdx="1" presStyleCnt="5"/>
      <dgm:spPr/>
    </dgm:pt>
    <dgm:pt modelId="{6107E470-DC08-4922-9B33-3C56CA51A419}" type="pres">
      <dgm:prSet presAssocID="{BB2514B8-52D7-40AE-B073-DC448CB070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ve"/>
        </a:ext>
      </dgm:extLst>
    </dgm:pt>
    <dgm:pt modelId="{BF385C95-006B-4999-AB40-16DC3CED68E6}" type="pres">
      <dgm:prSet presAssocID="{BB2514B8-52D7-40AE-B073-DC448CB070EF}" presName="spaceRect" presStyleCnt="0"/>
      <dgm:spPr/>
    </dgm:pt>
    <dgm:pt modelId="{12F30430-8E52-4176-93F3-F927ECB36290}" type="pres">
      <dgm:prSet presAssocID="{BB2514B8-52D7-40AE-B073-DC448CB070EF}" presName="textRect" presStyleLbl="revTx" presStyleIdx="1" presStyleCnt="5">
        <dgm:presLayoutVars>
          <dgm:chMax val="1"/>
          <dgm:chPref val="1"/>
        </dgm:presLayoutVars>
      </dgm:prSet>
      <dgm:spPr/>
    </dgm:pt>
    <dgm:pt modelId="{58185580-3DCD-417A-A6BA-93420A80314E}" type="pres">
      <dgm:prSet presAssocID="{45FDB5C7-6CEE-4119-A48E-B43A54BF4D00}" presName="sibTrans" presStyleLbl="sibTrans2D1" presStyleIdx="0" presStyleCnt="0"/>
      <dgm:spPr/>
    </dgm:pt>
    <dgm:pt modelId="{E9EBD4A3-752E-47C8-B283-F33D8E877072}" type="pres">
      <dgm:prSet presAssocID="{44255360-F863-43C1-9020-5B44AD4AD56E}" presName="compNode" presStyleCnt="0"/>
      <dgm:spPr/>
    </dgm:pt>
    <dgm:pt modelId="{3F0D2D4C-6EB1-4315-A98B-E5AE51104972}" type="pres">
      <dgm:prSet presAssocID="{44255360-F863-43C1-9020-5B44AD4AD56E}" presName="iconBgRect" presStyleLbl="bgShp" presStyleIdx="2" presStyleCnt="5" custLinFactNeighborY="-22386"/>
      <dgm:spPr/>
    </dgm:pt>
    <dgm:pt modelId="{500E8342-189A-4A1D-B624-E503A981835F}" type="pres">
      <dgm:prSet presAssocID="{44255360-F863-43C1-9020-5B44AD4AD56E}" presName="iconRect" presStyleLbl="node1" presStyleIdx="2" presStyleCnt="5" custLinFactNeighborY="-5688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791981EB-9997-42A4-AAD9-B45674BBC395}" type="pres">
      <dgm:prSet presAssocID="{44255360-F863-43C1-9020-5B44AD4AD56E}" presName="spaceRect" presStyleCnt="0"/>
      <dgm:spPr/>
    </dgm:pt>
    <dgm:pt modelId="{6109D3C5-E7AB-4A5D-867C-A5F43A274763}" type="pres">
      <dgm:prSet presAssocID="{44255360-F863-43C1-9020-5B44AD4AD56E}" presName="textRect" presStyleLbl="revTx" presStyleIdx="2" presStyleCnt="5" custLinFactNeighborX="1497" custLinFactNeighborY="-1606">
        <dgm:presLayoutVars>
          <dgm:chMax val="1"/>
          <dgm:chPref val="1"/>
        </dgm:presLayoutVars>
      </dgm:prSet>
      <dgm:spPr/>
    </dgm:pt>
    <dgm:pt modelId="{7C7551B1-DE69-401C-9C7B-121B447ED3B6}" type="pres">
      <dgm:prSet presAssocID="{3F74EFB8-AB42-4E9C-8FE1-DFB3A846A228}" presName="sibTrans" presStyleLbl="sibTrans2D1" presStyleIdx="0" presStyleCnt="0"/>
      <dgm:spPr/>
    </dgm:pt>
    <dgm:pt modelId="{99844B67-0F41-48FA-85D4-1CBCC1D6E70C}" type="pres">
      <dgm:prSet presAssocID="{6395BF63-FB21-4BC8-BB47-33F5BC31436F}" presName="compNode" presStyleCnt="0"/>
      <dgm:spPr/>
    </dgm:pt>
    <dgm:pt modelId="{52D3453D-E566-47BB-AE18-8D6D600DE4FB}" type="pres">
      <dgm:prSet presAssocID="{6395BF63-FB21-4BC8-BB47-33F5BC31436F}" presName="iconBgRect" presStyleLbl="bgShp" presStyleIdx="3" presStyleCnt="5"/>
      <dgm:spPr/>
    </dgm:pt>
    <dgm:pt modelId="{2B144AF2-0B14-4F2E-91B0-CBEE185861C8}" type="pres">
      <dgm:prSet presAssocID="{6395BF63-FB21-4BC8-BB47-33F5BC3143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ice"/>
        </a:ext>
      </dgm:extLst>
    </dgm:pt>
    <dgm:pt modelId="{FE28DEA1-2F77-44B6-945E-A7DB4D8C8FD6}" type="pres">
      <dgm:prSet presAssocID="{6395BF63-FB21-4BC8-BB47-33F5BC31436F}" presName="spaceRect" presStyleCnt="0"/>
      <dgm:spPr/>
    </dgm:pt>
    <dgm:pt modelId="{E25BBC1A-605E-40C3-BB92-9A72C2949AD0}" type="pres">
      <dgm:prSet presAssocID="{6395BF63-FB21-4BC8-BB47-33F5BC31436F}" presName="textRect" presStyleLbl="revTx" presStyleIdx="3" presStyleCnt="5" custLinFactNeighborX="-1325" custLinFactNeighborY="50344">
        <dgm:presLayoutVars>
          <dgm:chMax val="1"/>
          <dgm:chPref val="1"/>
        </dgm:presLayoutVars>
      </dgm:prSet>
      <dgm:spPr/>
    </dgm:pt>
    <dgm:pt modelId="{797782F2-508E-4DCB-BD89-69DAB44DE0A7}" type="pres">
      <dgm:prSet presAssocID="{F398AD27-AF85-41CD-A6ED-8210D71EAE97}" presName="sibTrans" presStyleLbl="sibTrans2D1" presStyleIdx="0" presStyleCnt="0"/>
      <dgm:spPr/>
    </dgm:pt>
    <dgm:pt modelId="{18DC5E6C-A5A7-4013-945B-EE439AFF3B9E}" type="pres">
      <dgm:prSet presAssocID="{455DFB33-B953-4B92-836D-0E61FC5D3F76}" presName="compNode" presStyleCnt="0"/>
      <dgm:spPr/>
    </dgm:pt>
    <dgm:pt modelId="{630D65E6-2F5B-41BC-8E51-72386870F843}" type="pres">
      <dgm:prSet presAssocID="{455DFB33-B953-4B92-836D-0E61FC5D3F76}" presName="iconBgRect" presStyleLbl="bgShp" presStyleIdx="4" presStyleCnt="5" custLinFactNeighborX="9109" custLinFactNeighborY="-25122"/>
      <dgm:spPr/>
    </dgm:pt>
    <dgm:pt modelId="{321C4D3F-2056-441F-9EAA-E4921BB7536F}" type="pres">
      <dgm:prSet presAssocID="{455DFB33-B953-4B92-836D-0E61FC5D3F76}" presName="iconRect" presStyleLbl="node1" presStyleIdx="4" presStyleCnt="5" custLinFactNeighborX="10641" custLinFactNeighborY="-4331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orse"/>
        </a:ext>
      </dgm:extLst>
    </dgm:pt>
    <dgm:pt modelId="{EF7B8033-7D06-418E-8BB6-8125CCB31F47}" type="pres">
      <dgm:prSet presAssocID="{455DFB33-B953-4B92-836D-0E61FC5D3F76}" presName="spaceRect" presStyleCnt="0"/>
      <dgm:spPr/>
    </dgm:pt>
    <dgm:pt modelId="{CD278DB0-F69D-4676-B59B-D72AD9070DA3}" type="pres">
      <dgm:prSet presAssocID="{455DFB33-B953-4B92-836D-0E61FC5D3F76}" presName="textRect" presStyleLbl="revTx" presStyleIdx="4" presStyleCnt="5" custScaleX="155888" custLinFactNeighborX="32468" custLinFactNeighborY="-16914">
        <dgm:presLayoutVars>
          <dgm:chMax val="1"/>
          <dgm:chPref val="1"/>
        </dgm:presLayoutVars>
      </dgm:prSet>
      <dgm:spPr/>
    </dgm:pt>
  </dgm:ptLst>
  <dgm:cxnLst>
    <dgm:cxn modelId="{37D30B0E-E17E-46AC-B2AA-AF13F95F0310}" type="presOf" srcId="{F398AD27-AF85-41CD-A6ED-8210D71EAE97}" destId="{797782F2-508E-4DCB-BD89-69DAB44DE0A7}" srcOrd="0" destOrd="0" presId="urn:microsoft.com/office/officeart/2018/2/layout/IconCircleList"/>
    <dgm:cxn modelId="{09886F11-0098-4CE9-910D-98E0EAE3719F}" type="presOf" srcId="{BB2514B8-52D7-40AE-B073-DC448CB070EF}" destId="{12F30430-8E52-4176-93F3-F927ECB36290}" srcOrd="0" destOrd="0" presId="urn:microsoft.com/office/officeart/2018/2/layout/IconCircleList"/>
    <dgm:cxn modelId="{6D256424-61BF-4310-82E9-74B88573DFEB}" srcId="{4198002B-AD7D-4706-9125-DA3DAF889EC5}" destId="{6395BF63-FB21-4BC8-BB47-33F5BC31436F}" srcOrd="3" destOrd="0" parTransId="{4C73DFF4-3138-48F4-8219-B1357F5F21CE}" sibTransId="{F398AD27-AF85-41CD-A6ED-8210D71EAE97}"/>
    <dgm:cxn modelId="{1BF1342F-29BF-4760-B52C-329370CC52E2}" type="presOf" srcId="{947B4ACB-5585-4E36-8341-D1043BD75D86}" destId="{5913F43A-034A-4348-8461-D5BA3E6B9755}" srcOrd="0" destOrd="0" presId="urn:microsoft.com/office/officeart/2018/2/layout/IconCircleList"/>
    <dgm:cxn modelId="{1EE2E563-68DF-4D4B-9F9F-BE0270840818}" srcId="{4198002B-AD7D-4706-9125-DA3DAF889EC5}" destId="{44255360-F863-43C1-9020-5B44AD4AD56E}" srcOrd="2" destOrd="0" parTransId="{45BA19BB-FAD6-4CEB-BB3E-E3E88404F6D8}" sibTransId="{3F74EFB8-AB42-4E9C-8FE1-DFB3A846A228}"/>
    <dgm:cxn modelId="{0606ED64-1A51-4B2D-90E3-6F220D05491C}" type="presOf" srcId="{4198002B-AD7D-4706-9125-DA3DAF889EC5}" destId="{4269AE5E-AF29-4168-8982-9E53966285C1}" srcOrd="0" destOrd="0" presId="urn:microsoft.com/office/officeart/2018/2/layout/IconCircleList"/>
    <dgm:cxn modelId="{C69F1766-D143-4E30-ABA6-E51D6E74242A}" type="presOf" srcId="{66689879-994A-4648-87E4-2E725A95DD6C}" destId="{3489C1F3-505C-40F4-B8D5-4D7A4F743DAF}" srcOrd="0" destOrd="0" presId="urn:microsoft.com/office/officeart/2018/2/layout/IconCircleList"/>
    <dgm:cxn modelId="{0D83A49D-9843-4A22-9D64-BF1FF343E646}" type="presOf" srcId="{3F74EFB8-AB42-4E9C-8FE1-DFB3A846A228}" destId="{7C7551B1-DE69-401C-9C7B-121B447ED3B6}" srcOrd="0" destOrd="0" presId="urn:microsoft.com/office/officeart/2018/2/layout/IconCircleList"/>
    <dgm:cxn modelId="{8D9850A4-FB94-4FB7-BF41-E9271293E37F}" srcId="{4198002B-AD7D-4706-9125-DA3DAF889EC5}" destId="{455DFB33-B953-4B92-836D-0E61FC5D3F76}" srcOrd="4" destOrd="0" parTransId="{BF6002A8-0E12-479D-B15F-473BB560D94A}" sibTransId="{1766E081-FF10-40E3-AD65-4B7A329ABB63}"/>
    <dgm:cxn modelId="{64D663A7-7A02-434C-9263-97BF9479CC45}" type="presOf" srcId="{6395BF63-FB21-4BC8-BB47-33F5BC31436F}" destId="{E25BBC1A-605E-40C3-BB92-9A72C2949AD0}" srcOrd="0" destOrd="0" presId="urn:microsoft.com/office/officeart/2018/2/layout/IconCircleList"/>
    <dgm:cxn modelId="{B66D34C6-4E1E-429C-8DF8-D98525874163}" srcId="{4198002B-AD7D-4706-9125-DA3DAF889EC5}" destId="{BB2514B8-52D7-40AE-B073-DC448CB070EF}" srcOrd="1" destOrd="0" parTransId="{E0B1CEB8-D7EA-4FBE-8D68-853FB029579A}" sibTransId="{45FDB5C7-6CEE-4119-A48E-B43A54BF4D00}"/>
    <dgm:cxn modelId="{9B4EF5C6-AC0B-47CB-850F-3D6EF52056C8}" srcId="{4198002B-AD7D-4706-9125-DA3DAF889EC5}" destId="{947B4ACB-5585-4E36-8341-D1043BD75D86}" srcOrd="0" destOrd="0" parTransId="{1ECF91D3-17CB-4726-A269-3B98497FE2D6}" sibTransId="{66689879-994A-4648-87E4-2E725A95DD6C}"/>
    <dgm:cxn modelId="{C9E698CC-AA8D-4F04-A059-C643612A4D94}" type="presOf" srcId="{45FDB5C7-6CEE-4119-A48E-B43A54BF4D00}" destId="{58185580-3DCD-417A-A6BA-93420A80314E}" srcOrd="0" destOrd="0" presId="urn:microsoft.com/office/officeart/2018/2/layout/IconCircleList"/>
    <dgm:cxn modelId="{1C95EEE4-50F7-4321-91CB-AF2171606FF3}" type="presOf" srcId="{455DFB33-B953-4B92-836D-0E61FC5D3F76}" destId="{CD278DB0-F69D-4676-B59B-D72AD9070DA3}" srcOrd="0" destOrd="0" presId="urn:microsoft.com/office/officeart/2018/2/layout/IconCircleList"/>
    <dgm:cxn modelId="{B2138BFC-36C8-47A2-9B33-C0B10A229793}" type="presOf" srcId="{44255360-F863-43C1-9020-5B44AD4AD56E}" destId="{6109D3C5-E7AB-4A5D-867C-A5F43A274763}" srcOrd="0" destOrd="0" presId="urn:microsoft.com/office/officeart/2018/2/layout/IconCircleList"/>
    <dgm:cxn modelId="{AD41940B-43E2-4E62-8739-6A9510494794}" type="presParOf" srcId="{4269AE5E-AF29-4168-8982-9E53966285C1}" destId="{C06A2EC9-5E70-4DE0-B5D8-27F4C3CF53A6}" srcOrd="0" destOrd="0" presId="urn:microsoft.com/office/officeart/2018/2/layout/IconCircleList"/>
    <dgm:cxn modelId="{C6A27B43-8B3C-4F19-A7A7-6A60FCC9C040}" type="presParOf" srcId="{C06A2EC9-5E70-4DE0-B5D8-27F4C3CF53A6}" destId="{B4A6905A-F19C-41BC-9361-6EC9BD4FBC22}" srcOrd="0" destOrd="0" presId="urn:microsoft.com/office/officeart/2018/2/layout/IconCircleList"/>
    <dgm:cxn modelId="{44A24E5C-6AC7-473F-8D0D-61CCA76F9D72}" type="presParOf" srcId="{B4A6905A-F19C-41BC-9361-6EC9BD4FBC22}" destId="{5F72559F-8391-4795-8789-AA20D7FD38F8}" srcOrd="0" destOrd="0" presId="urn:microsoft.com/office/officeart/2018/2/layout/IconCircleList"/>
    <dgm:cxn modelId="{479E77E6-7899-4B7D-95CF-7CA6BD2A2F09}" type="presParOf" srcId="{B4A6905A-F19C-41BC-9361-6EC9BD4FBC22}" destId="{FB84B257-31E2-4625-A191-1D69C45E9D89}" srcOrd="1" destOrd="0" presId="urn:microsoft.com/office/officeart/2018/2/layout/IconCircleList"/>
    <dgm:cxn modelId="{AF59FFCB-51B4-4858-B6BD-D6DEAAEACD4F}" type="presParOf" srcId="{B4A6905A-F19C-41BC-9361-6EC9BD4FBC22}" destId="{A1323F4D-5FCB-4A81-BD5C-D2DC9DD2CA5B}" srcOrd="2" destOrd="0" presId="urn:microsoft.com/office/officeart/2018/2/layout/IconCircleList"/>
    <dgm:cxn modelId="{37429FE0-ADD6-4C96-B1A2-1B68B9C1B047}" type="presParOf" srcId="{B4A6905A-F19C-41BC-9361-6EC9BD4FBC22}" destId="{5913F43A-034A-4348-8461-D5BA3E6B9755}" srcOrd="3" destOrd="0" presId="urn:microsoft.com/office/officeart/2018/2/layout/IconCircleList"/>
    <dgm:cxn modelId="{71828DC6-7E85-40F0-9FCB-B47808C0AD39}" type="presParOf" srcId="{C06A2EC9-5E70-4DE0-B5D8-27F4C3CF53A6}" destId="{3489C1F3-505C-40F4-B8D5-4D7A4F743DAF}" srcOrd="1" destOrd="0" presId="urn:microsoft.com/office/officeart/2018/2/layout/IconCircleList"/>
    <dgm:cxn modelId="{C5E2CE99-BDE6-4E9E-89C1-447DAF8DFEF4}" type="presParOf" srcId="{C06A2EC9-5E70-4DE0-B5D8-27F4C3CF53A6}" destId="{B6BA1357-A166-4E1C-AE73-081F805B6F6A}" srcOrd="2" destOrd="0" presId="urn:microsoft.com/office/officeart/2018/2/layout/IconCircleList"/>
    <dgm:cxn modelId="{334C2D71-3FB9-46E1-8957-36B239239518}" type="presParOf" srcId="{B6BA1357-A166-4E1C-AE73-081F805B6F6A}" destId="{4BFB5C8F-347D-484F-B7DB-F251FBE8BEB6}" srcOrd="0" destOrd="0" presId="urn:microsoft.com/office/officeart/2018/2/layout/IconCircleList"/>
    <dgm:cxn modelId="{E38B0CB8-C159-4900-8253-976C160BF1F8}" type="presParOf" srcId="{B6BA1357-A166-4E1C-AE73-081F805B6F6A}" destId="{6107E470-DC08-4922-9B33-3C56CA51A419}" srcOrd="1" destOrd="0" presId="urn:microsoft.com/office/officeart/2018/2/layout/IconCircleList"/>
    <dgm:cxn modelId="{5EFBABD4-0416-4D29-A36C-AC53C4ABBF6E}" type="presParOf" srcId="{B6BA1357-A166-4E1C-AE73-081F805B6F6A}" destId="{BF385C95-006B-4999-AB40-16DC3CED68E6}" srcOrd="2" destOrd="0" presId="urn:microsoft.com/office/officeart/2018/2/layout/IconCircleList"/>
    <dgm:cxn modelId="{F6F50732-772D-4560-9BF6-AA62DBE8E0D4}" type="presParOf" srcId="{B6BA1357-A166-4E1C-AE73-081F805B6F6A}" destId="{12F30430-8E52-4176-93F3-F927ECB36290}" srcOrd="3" destOrd="0" presId="urn:microsoft.com/office/officeart/2018/2/layout/IconCircleList"/>
    <dgm:cxn modelId="{35B2111A-5BA2-4AA1-8327-FAC71043F32D}" type="presParOf" srcId="{C06A2EC9-5E70-4DE0-B5D8-27F4C3CF53A6}" destId="{58185580-3DCD-417A-A6BA-93420A80314E}" srcOrd="3" destOrd="0" presId="urn:microsoft.com/office/officeart/2018/2/layout/IconCircleList"/>
    <dgm:cxn modelId="{321095E3-24E1-47EF-BE55-9D3B570C40FC}" type="presParOf" srcId="{C06A2EC9-5E70-4DE0-B5D8-27F4C3CF53A6}" destId="{E9EBD4A3-752E-47C8-B283-F33D8E877072}" srcOrd="4" destOrd="0" presId="urn:microsoft.com/office/officeart/2018/2/layout/IconCircleList"/>
    <dgm:cxn modelId="{B46B9D5C-E8C3-417A-8204-FF134EC9BBF8}" type="presParOf" srcId="{E9EBD4A3-752E-47C8-B283-F33D8E877072}" destId="{3F0D2D4C-6EB1-4315-A98B-E5AE51104972}" srcOrd="0" destOrd="0" presId="urn:microsoft.com/office/officeart/2018/2/layout/IconCircleList"/>
    <dgm:cxn modelId="{3A8BFBE8-8DD1-4B1D-8555-4589A8363A75}" type="presParOf" srcId="{E9EBD4A3-752E-47C8-B283-F33D8E877072}" destId="{500E8342-189A-4A1D-B624-E503A981835F}" srcOrd="1" destOrd="0" presId="urn:microsoft.com/office/officeart/2018/2/layout/IconCircleList"/>
    <dgm:cxn modelId="{8328B038-6D49-4C8D-9123-64B1B99822DB}" type="presParOf" srcId="{E9EBD4A3-752E-47C8-B283-F33D8E877072}" destId="{791981EB-9997-42A4-AAD9-B45674BBC395}" srcOrd="2" destOrd="0" presId="urn:microsoft.com/office/officeart/2018/2/layout/IconCircleList"/>
    <dgm:cxn modelId="{2433857E-5326-485F-8CD0-D2FF8A0EBFC8}" type="presParOf" srcId="{E9EBD4A3-752E-47C8-B283-F33D8E877072}" destId="{6109D3C5-E7AB-4A5D-867C-A5F43A274763}" srcOrd="3" destOrd="0" presId="urn:microsoft.com/office/officeart/2018/2/layout/IconCircleList"/>
    <dgm:cxn modelId="{C96DCE02-158F-48C0-96CF-67F0D33F17A8}" type="presParOf" srcId="{C06A2EC9-5E70-4DE0-B5D8-27F4C3CF53A6}" destId="{7C7551B1-DE69-401C-9C7B-121B447ED3B6}" srcOrd="5" destOrd="0" presId="urn:microsoft.com/office/officeart/2018/2/layout/IconCircleList"/>
    <dgm:cxn modelId="{567887A4-90E7-4E31-BBB8-7A2C8D876418}" type="presParOf" srcId="{C06A2EC9-5E70-4DE0-B5D8-27F4C3CF53A6}" destId="{99844B67-0F41-48FA-85D4-1CBCC1D6E70C}" srcOrd="6" destOrd="0" presId="urn:microsoft.com/office/officeart/2018/2/layout/IconCircleList"/>
    <dgm:cxn modelId="{DE0529F6-4FDB-4FA0-8A8E-8502348CD2C5}" type="presParOf" srcId="{99844B67-0F41-48FA-85D4-1CBCC1D6E70C}" destId="{52D3453D-E566-47BB-AE18-8D6D600DE4FB}" srcOrd="0" destOrd="0" presId="urn:microsoft.com/office/officeart/2018/2/layout/IconCircleList"/>
    <dgm:cxn modelId="{065A7692-F5B1-4C2D-9110-2F56721227A6}" type="presParOf" srcId="{99844B67-0F41-48FA-85D4-1CBCC1D6E70C}" destId="{2B144AF2-0B14-4F2E-91B0-CBEE185861C8}" srcOrd="1" destOrd="0" presId="urn:microsoft.com/office/officeart/2018/2/layout/IconCircleList"/>
    <dgm:cxn modelId="{6204C203-1AB5-4E68-8276-2B1993780B3A}" type="presParOf" srcId="{99844B67-0F41-48FA-85D4-1CBCC1D6E70C}" destId="{FE28DEA1-2F77-44B6-945E-A7DB4D8C8FD6}" srcOrd="2" destOrd="0" presId="urn:microsoft.com/office/officeart/2018/2/layout/IconCircleList"/>
    <dgm:cxn modelId="{C4927C53-7258-4ECF-9418-A444AA61D78F}" type="presParOf" srcId="{99844B67-0F41-48FA-85D4-1CBCC1D6E70C}" destId="{E25BBC1A-605E-40C3-BB92-9A72C2949AD0}" srcOrd="3" destOrd="0" presId="urn:microsoft.com/office/officeart/2018/2/layout/IconCircleList"/>
    <dgm:cxn modelId="{1F2D05CB-2A63-4092-A2D1-09D9C4C12147}" type="presParOf" srcId="{C06A2EC9-5E70-4DE0-B5D8-27F4C3CF53A6}" destId="{797782F2-508E-4DCB-BD89-69DAB44DE0A7}" srcOrd="7" destOrd="0" presId="urn:microsoft.com/office/officeart/2018/2/layout/IconCircleList"/>
    <dgm:cxn modelId="{97CDCF4B-5CC0-4863-952A-82542457271A}" type="presParOf" srcId="{C06A2EC9-5E70-4DE0-B5D8-27F4C3CF53A6}" destId="{18DC5E6C-A5A7-4013-945B-EE439AFF3B9E}" srcOrd="8" destOrd="0" presId="urn:microsoft.com/office/officeart/2018/2/layout/IconCircleList"/>
    <dgm:cxn modelId="{7D00A348-9183-4823-9B7E-44AE6BB219A6}" type="presParOf" srcId="{18DC5E6C-A5A7-4013-945B-EE439AFF3B9E}" destId="{630D65E6-2F5B-41BC-8E51-72386870F843}" srcOrd="0" destOrd="0" presId="urn:microsoft.com/office/officeart/2018/2/layout/IconCircleList"/>
    <dgm:cxn modelId="{7774B972-C2F2-44D6-B006-BAA13E68D140}" type="presParOf" srcId="{18DC5E6C-A5A7-4013-945B-EE439AFF3B9E}" destId="{321C4D3F-2056-441F-9EAA-E4921BB7536F}" srcOrd="1" destOrd="0" presId="urn:microsoft.com/office/officeart/2018/2/layout/IconCircleList"/>
    <dgm:cxn modelId="{EDF71F98-3844-42DF-9F91-B39810203F03}" type="presParOf" srcId="{18DC5E6C-A5A7-4013-945B-EE439AFF3B9E}" destId="{EF7B8033-7D06-418E-8BB6-8125CCB31F47}" srcOrd="2" destOrd="0" presId="urn:microsoft.com/office/officeart/2018/2/layout/IconCircleList"/>
    <dgm:cxn modelId="{ED4DD706-B7B0-422F-8036-C26A2D66091F}" type="presParOf" srcId="{18DC5E6C-A5A7-4013-945B-EE439AFF3B9E}" destId="{CD278DB0-F69D-4676-B59B-D72AD9070DA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D9B690-53BB-429A-9081-DC7ECE909A1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42B0A06-BAFC-4752-A975-75399DD61A32}">
      <dgm:prSet/>
      <dgm:spPr/>
      <dgm:t>
        <a:bodyPr/>
        <a:lstStyle/>
        <a:p>
          <a:r>
            <a:rPr lang="en-NZ"/>
            <a:t>During the course of an organisation’s development, a wide range of opportunities will become available</a:t>
          </a:r>
          <a:endParaRPr lang="en-US"/>
        </a:p>
      </dgm:t>
    </dgm:pt>
    <dgm:pt modelId="{E04FD09B-DAE3-46D4-9965-098CB0E5CCF8}" type="parTrans" cxnId="{ECED0216-2B93-4AE3-B789-E013CBCA4D63}">
      <dgm:prSet/>
      <dgm:spPr/>
      <dgm:t>
        <a:bodyPr/>
        <a:lstStyle/>
        <a:p>
          <a:endParaRPr lang="en-US"/>
        </a:p>
      </dgm:t>
    </dgm:pt>
    <dgm:pt modelId="{5AACDE71-045C-4253-BAB4-34065CE12585}" type="sibTrans" cxnId="{ECED0216-2B93-4AE3-B789-E013CBCA4D63}">
      <dgm:prSet/>
      <dgm:spPr/>
      <dgm:t>
        <a:bodyPr/>
        <a:lstStyle/>
        <a:p>
          <a:endParaRPr lang="en-US"/>
        </a:p>
      </dgm:t>
    </dgm:pt>
    <dgm:pt modelId="{1D4D46A9-5717-42D5-B016-0C6C3AF6BA1C}">
      <dgm:prSet/>
      <dgm:spPr/>
      <dgm:t>
        <a:bodyPr/>
        <a:lstStyle/>
        <a:p>
          <a:r>
            <a:rPr lang="en-NZ"/>
            <a:t>Each of these opportunities should be analysed in terms of the demands they make on the capabilities of the organisation</a:t>
          </a:r>
          <a:endParaRPr lang="en-US"/>
        </a:p>
      </dgm:t>
    </dgm:pt>
    <dgm:pt modelId="{DC8E6FF8-0379-4285-B630-F20B600C1017}" type="parTrans" cxnId="{3C494AE4-68B9-4867-AFF8-99A87FC9B1B2}">
      <dgm:prSet/>
      <dgm:spPr/>
      <dgm:t>
        <a:bodyPr/>
        <a:lstStyle/>
        <a:p>
          <a:endParaRPr lang="en-US"/>
        </a:p>
      </dgm:t>
    </dgm:pt>
    <dgm:pt modelId="{741C54A3-13FC-48CE-A4BD-55F8FDBE5B6B}" type="sibTrans" cxnId="{3C494AE4-68B9-4867-AFF8-99A87FC9B1B2}">
      <dgm:prSet/>
      <dgm:spPr/>
      <dgm:t>
        <a:bodyPr/>
        <a:lstStyle/>
        <a:p>
          <a:endParaRPr lang="en-US"/>
        </a:p>
      </dgm:t>
    </dgm:pt>
    <dgm:pt modelId="{9868C901-FF7E-401D-B982-49FB655668DF}">
      <dgm:prSet/>
      <dgm:spPr/>
      <dgm:t>
        <a:bodyPr/>
        <a:lstStyle/>
        <a:p>
          <a:r>
            <a:rPr lang="en-NZ"/>
            <a:t>Some opportunities will be well matched to the organisation’s capability profile, and should be pursued</a:t>
          </a:r>
          <a:endParaRPr lang="en-US"/>
        </a:p>
      </dgm:t>
    </dgm:pt>
    <dgm:pt modelId="{73A1488C-3D3E-4698-9FC1-4306D025412E}" type="parTrans" cxnId="{413DE01E-0E2E-4ED1-89E4-76999330C228}">
      <dgm:prSet/>
      <dgm:spPr/>
      <dgm:t>
        <a:bodyPr/>
        <a:lstStyle/>
        <a:p>
          <a:endParaRPr lang="en-US"/>
        </a:p>
      </dgm:t>
    </dgm:pt>
    <dgm:pt modelId="{327B382C-27A0-405F-85BF-53D396280524}" type="sibTrans" cxnId="{413DE01E-0E2E-4ED1-89E4-76999330C228}">
      <dgm:prSet/>
      <dgm:spPr/>
      <dgm:t>
        <a:bodyPr/>
        <a:lstStyle/>
        <a:p>
          <a:endParaRPr lang="en-US"/>
        </a:p>
      </dgm:t>
    </dgm:pt>
    <dgm:pt modelId="{4BB3D7C9-2C71-4C0E-B568-40DCD24FB983}">
      <dgm:prSet/>
      <dgm:spPr/>
      <dgm:t>
        <a:bodyPr/>
        <a:lstStyle/>
        <a:p>
          <a:r>
            <a:rPr lang="en-NZ"/>
            <a:t>Others will be much less so and should be left well alone</a:t>
          </a:r>
          <a:endParaRPr lang="en-US"/>
        </a:p>
      </dgm:t>
    </dgm:pt>
    <dgm:pt modelId="{C5516158-30B0-4D05-962D-56FE3C87E8DD}" type="parTrans" cxnId="{AADC6478-0E9B-40A2-AB91-D9223E41D205}">
      <dgm:prSet/>
      <dgm:spPr/>
      <dgm:t>
        <a:bodyPr/>
        <a:lstStyle/>
        <a:p>
          <a:endParaRPr lang="en-US"/>
        </a:p>
      </dgm:t>
    </dgm:pt>
    <dgm:pt modelId="{E68361E7-44A5-4E1A-B6B8-689EDCCEEA38}" type="sibTrans" cxnId="{AADC6478-0E9B-40A2-AB91-D9223E41D205}">
      <dgm:prSet/>
      <dgm:spPr/>
      <dgm:t>
        <a:bodyPr/>
        <a:lstStyle/>
        <a:p>
          <a:endParaRPr lang="en-US"/>
        </a:p>
      </dgm:t>
    </dgm:pt>
    <dgm:pt modelId="{20F1B2FE-7C96-433B-ACD0-93A0FF47DFFA}">
      <dgm:prSet/>
      <dgm:spPr/>
      <dgm:t>
        <a:bodyPr/>
        <a:lstStyle/>
        <a:p>
          <a:r>
            <a:rPr lang="en-NZ"/>
            <a:t>Managers therefore need to have a sound understanding of their organisation’s capabilities, and to then develop expert skills in reading the characteristics of environment</a:t>
          </a:r>
          <a:endParaRPr lang="en-US"/>
        </a:p>
      </dgm:t>
    </dgm:pt>
    <dgm:pt modelId="{01A95B14-11F1-4AA6-8F14-B1AC2AD0FA28}" type="parTrans" cxnId="{49A7B16F-FA78-4CE3-800C-76002D267210}">
      <dgm:prSet/>
      <dgm:spPr/>
      <dgm:t>
        <a:bodyPr/>
        <a:lstStyle/>
        <a:p>
          <a:endParaRPr lang="en-US"/>
        </a:p>
      </dgm:t>
    </dgm:pt>
    <dgm:pt modelId="{86FA6302-29AE-4F4E-850A-70700CAD6361}" type="sibTrans" cxnId="{49A7B16F-FA78-4CE3-800C-76002D267210}">
      <dgm:prSet/>
      <dgm:spPr/>
      <dgm:t>
        <a:bodyPr/>
        <a:lstStyle/>
        <a:p>
          <a:endParaRPr lang="en-US"/>
        </a:p>
      </dgm:t>
    </dgm:pt>
    <dgm:pt modelId="{317EE2C3-DB62-4183-BC10-1824C1381D65}" type="pres">
      <dgm:prSet presAssocID="{4AD9B690-53BB-429A-9081-DC7ECE909A1F}" presName="linear" presStyleCnt="0">
        <dgm:presLayoutVars>
          <dgm:animLvl val="lvl"/>
          <dgm:resizeHandles val="exact"/>
        </dgm:presLayoutVars>
      </dgm:prSet>
      <dgm:spPr/>
    </dgm:pt>
    <dgm:pt modelId="{762B2F6E-4518-46E9-8B65-B7A71D4A6F01}" type="pres">
      <dgm:prSet presAssocID="{942B0A06-BAFC-4752-A975-75399DD61A32}" presName="parentText" presStyleLbl="node1" presStyleIdx="0" presStyleCnt="5">
        <dgm:presLayoutVars>
          <dgm:chMax val="0"/>
          <dgm:bulletEnabled val="1"/>
        </dgm:presLayoutVars>
      </dgm:prSet>
      <dgm:spPr/>
    </dgm:pt>
    <dgm:pt modelId="{C0A4DF7A-05DB-48CF-B12E-FA33A023DA6B}" type="pres">
      <dgm:prSet presAssocID="{5AACDE71-045C-4253-BAB4-34065CE12585}" presName="spacer" presStyleCnt="0"/>
      <dgm:spPr/>
    </dgm:pt>
    <dgm:pt modelId="{CC7351DC-0FD3-4F25-90CC-0C52995860CE}" type="pres">
      <dgm:prSet presAssocID="{1D4D46A9-5717-42D5-B016-0C6C3AF6BA1C}" presName="parentText" presStyleLbl="node1" presStyleIdx="1" presStyleCnt="5">
        <dgm:presLayoutVars>
          <dgm:chMax val="0"/>
          <dgm:bulletEnabled val="1"/>
        </dgm:presLayoutVars>
      </dgm:prSet>
      <dgm:spPr/>
    </dgm:pt>
    <dgm:pt modelId="{EBEA6230-E529-42D6-9C9A-4B9A9DAA0AF4}" type="pres">
      <dgm:prSet presAssocID="{741C54A3-13FC-48CE-A4BD-55F8FDBE5B6B}" presName="spacer" presStyleCnt="0"/>
      <dgm:spPr/>
    </dgm:pt>
    <dgm:pt modelId="{28572447-CCA4-4CCE-8CFB-52B8A59EE82E}" type="pres">
      <dgm:prSet presAssocID="{9868C901-FF7E-401D-B982-49FB655668DF}" presName="parentText" presStyleLbl="node1" presStyleIdx="2" presStyleCnt="5">
        <dgm:presLayoutVars>
          <dgm:chMax val="0"/>
          <dgm:bulletEnabled val="1"/>
        </dgm:presLayoutVars>
      </dgm:prSet>
      <dgm:spPr/>
    </dgm:pt>
    <dgm:pt modelId="{F739CC61-E194-44D7-9E41-73714C844451}" type="pres">
      <dgm:prSet presAssocID="{327B382C-27A0-405F-85BF-53D396280524}" presName="spacer" presStyleCnt="0"/>
      <dgm:spPr/>
    </dgm:pt>
    <dgm:pt modelId="{74EF12BB-2094-41DE-B80B-21528DD540B2}" type="pres">
      <dgm:prSet presAssocID="{4BB3D7C9-2C71-4C0E-B568-40DCD24FB983}" presName="parentText" presStyleLbl="node1" presStyleIdx="3" presStyleCnt="5">
        <dgm:presLayoutVars>
          <dgm:chMax val="0"/>
          <dgm:bulletEnabled val="1"/>
        </dgm:presLayoutVars>
      </dgm:prSet>
      <dgm:spPr/>
    </dgm:pt>
    <dgm:pt modelId="{036214C6-6EF8-49DF-AD46-37EEFE20642C}" type="pres">
      <dgm:prSet presAssocID="{E68361E7-44A5-4E1A-B6B8-689EDCCEEA38}" presName="spacer" presStyleCnt="0"/>
      <dgm:spPr/>
    </dgm:pt>
    <dgm:pt modelId="{99C2B9BB-84CB-4533-89D1-58097544EB63}" type="pres">
      <dgm:prSet presAssocID="{20F1B2FE-7C96-433B-ACD0-93A0FF47DFFA}" presName="parentText" presStyleLbl="node1" presStyleIdx="4" presStyleCnt="5">
        <dgm:presLayoutVars>
          <dgm:chMax val="0"/>
          <dgm:bulletEnabled val="1"/>
        </dgm:presLayoutVars>
      </dgm:prSet>
      <dgm:spPr/>
    </dgm:pt>
  </dgm:ptLst>
  <dgm:cxnLst>
    <dgm:cxn modelId="{B34ECE08-D303-42F4-A150-8236C900CB3F}" type="presOf" srcId="{9868C901-FF7E-401D-B982-49FB655668DF}" destId="{28572447-CCA4-4CCE-8CFB-52B8A59EE82E}" srcOrd="0" destOrd="0" presId="urn:microsoft.com/office/officeart/2005/8/layout/vList2"/>
    <dgm:cxn modelId="{ECED0216-2B93-4AE3-B789-E013CBCA4D63}" srcId="{4AD9B690-53BB-429A-9081-DC7ECE909A1F}" destId="{942B0A06-BAFC-4752-A975-75399DD61A32}" srcOrd="0" destOrd="0" parTransId="{E04FD09B-DAE3-46D4-9965-098CB0E5CCF8}" sibTransId="{5AACDE71-045C-4253-BAB4-34065CE12585}"/>
    <dgm:cxn modelId="{413DE01E-0E2E-4ED1-89E4-76999330C228}" srcId="{4AD9B690-53BB-429A-9081-DC7ECE909A1F}" destId="{9868C901-FF7E-401D-B982-49FB655668DF}" srcOrd="2" destOrd="0" parTransId="{73A1488C-3D3E-4698-9FC1-4306D025412E}" sibTransId="{327B382C-27A0-405F-85BF-53D396280524}"/>
    <dgm:cxn modelId="{49A7B16F-FA78-4CE3-800C-76002D267210}" srcId="{4AD9B690-53BB-429A-9081-DC7ECE909A1F}" destId="{20F1B2FE-7C96-433B-ACD0-93A0FF47DFFA}" srcOrd="4" destOrd="0" parTransId="{01A95B14-11F1-4AA6-8F14-B1AC2AD0FA28}" sibTransId="{86FA6302-29AE-4F4E-850A-70700CAD6361}"/>
    <dgm:cxn modelId="{57A2DB51-AFFD-491F-ADBF-1D3ACE6AD210}" type="presOf" srcId="{4AD9B690-53BB-429A-9081-DC7ECE909A1F}" destId="{317EE2C3-DB62-4183-BC10-1824C1381D65}" srcOrd="0" destOrd="0" presId="urn:microsoft.com/office/officeart/2005/8/layout/vList2"/>
    <dgm:cxn modelId="{AADC6478-0E9B-40A2-AB91-D9223E41D205}" srcId="{4AD9B690-53BB-429A-9081-DC7ECE909A1F}" destId="{4BB3D7C9-2C71-4C0E-B568-40DCD24FB983}" srcOrd="3" destOrd="0" parTransId="{C5516158-30B0-4D05-962D-56FE3C87E8DD}" sibTransId="{E68361E7-44A5-4E1A-B6B8-689EDCCEEA38}"/>
    <dgm:cxn modelId="{AE00EC8A-F868-47C2-AE84-7E37CCBB36BA}" type="presOf" srcId="{942B0A06-BAFC-4752-A975-75399DD61A32}" destId="{762B2F6E-4518-46E9-8B65-B7A71D4A6F01}" srcOrd="0" destOrd="0" presId="urn:microsoft.com/office/officeart/2005/8/layout/vList2"/>
    <dgm:cxn modelId="{EF2772B8-2D19-4BAD-807A-A7B14C29DC63}" type="presOf" srcId="{1D4D46A9-5717-42D5-B016-0C6C3AF6BA1C}" destId="{CC7351DC-0FD3-4F25-90CC-0C52995860CE}" srcOrd="0" destOrd="0" presId="urn:microsoft.com/office/officeart/2005/8/layout/vList2"/>
    <dgm:cxn modelId="{304953D9-37A5-4B3E-BC5F-CE96118BB6DB}" type="presOf" srcId="{4BB3D7C9-2C71-4C0E-B568-40DCD24FB983}" destId="{74EF12BB-2094-41DE-B80B-21528DD540B2}" srcOrd="0" destOrd="0" presId="urn:microsoft.com/office/officeart/2005/8/layout/vList2"/>
    <dgm:cxn modelId="{3C494AE4-68B9-4867-AFF8-99A87FC9B1B2}" srcId="{4AD9B690-53BB-429A-9081-DC7ECE909A1F}" destId="{1D4D46A9-5717-42D5-B016-0C6C3AF6BA1C}" srcOrd="1" destOrd="0" parTransId="{DC8E6FF8-0379-4285-B630-F20B600C1017}" sibTransId="{741C54A3-13FC-48CE-A4BD-55F8FDBE5B6B}"/>
    <dgm:cxn modelId="{4B36D9FC-F104-40D2-AC91-31E551769C4A}" type="presOf" srcId="{20F1B2FE-7C96-433B-ACD0-93A0FF47DFFA}" destId="{99C2B9BB-84CB-4533-89D1-58097544EB63}" srcOrd="0" destOrd="0" presId="urn:microsoft.com/office/officeart/2005/8/layout/vList2"/>
    <dgm:cxn modelId="{C88638CE-2C58-4D2C-BCE4-6F7E6577E89C}" type="presParOf" srcId="{317EE2C3-DB62-4183-BC10-1824C1381D65}" destId="{762B2F6E-4518-46E9-8B65-B7A71D4A6F01}" srcOrd="0" destOrd="0" presId="urn:microsoft.com/office/officeart/2005/8/layout/vList2"/>
    <dgm:cxn modelId="{A19FB6A3-E68C-4EDE-B303-31B56CE20FBA}" type="presParOf" srcId="{317EE2C3-DB62-4183-BC10-1824C1381D65}" destId="{C0A4DF7A-05DB-48CF-B12E-FA33A023DA6B}" srcOrd="1" destOrd="0" presId="urn:microsoft.com/office/officeart/2005/8/layout/vList2"/>
    <dgm:cxn modelId="{014C1058-6E34-463F-BAA0-BBAB9C9BDC4D}" type="presParOf" srcId="{317EE2C3-DB62-4183-BC10-1824C1381D65}" destId="{CC7351DC-0FD3-4F25-90CC-0C52995860CE}" srcOrd="2" destOrd="0" presId="urn:microsoft.com/office/officeart/2005/8/layout/vList2"/>
    <dgm:cxn modelId="{EF90AE7C-A5FB-4FF2-8D8A-5A51996B855E}" type="presParOf" srcId="{317EE2C3-DB62-4183-BC10-1824C1381D65}" destId="{EBEA6230-E529-42D6-9C9A-4B9A9DAA0AF4}" srcOrd="3" destOrd="0" presId="urn:microsoft.com/office/officeart/2005/8/layout/vList2"/>
    <dgm:cxn modelId="{16328789-3E1E-4616-ADEB-7B7BD8FE2250}" type="presParOf" srcId="{317EE2C3-DB62-4183-BC10-1824C1381D65}" destId="{28572447-CCA4-4CCE-8CFB-52B8A59EE82E}" srcOrd="4" destOrd="0" presId="urn:microsoft.com/office/officeart/2005/8/layout/vList2"/>
    <dgm:cxn modelId="{AF49C6AD-EADC-466C-A49E-A5F5B3AF644E}" type="presParOf" srcId="{317EE2C3-DB62-4183-BC10-1824C1381D65}" destId="{F739CC61-E194-44D7-9E41-73714C844451}" srcOrd="5" destOrd="0" presId="urn:microsoft.com/office/officeart/2005/8/layout/vList2"/>
    <dgm:cxn modelId="{4765F1C3-338C-4251-A6D7-D085E0199632}" type="presParOf" srcId="{317EE2C3-DB62-4183-BC10-1824C1381D65}" destId="{74EF12BB-2094-41DE-B80B-21528DD540B2}" srcOrd="6" destOrd="0" presId="urn:microsoft.com/office/officeart/2005/8/layout/vList2"/>
    <dgm:cxn modelId="{B99D2CC6-D11E-4773-9571-B45873A01B66}" type="presParOf" srcId="{317EE2C3-DB62-4183-BC10-1824C1381D65}" destId="{036214C6-6EF8-49DF-AD46-37EEFE20642C}" srcOrd="7" destOrd="0" presId="urn:microsoft.com/office/officeart/2005/8/layout/vList2"/>
    <dgm:cxn modelId="{8F7BC12B-461E-4E47-B965-C13B44BC9763}" type="presParOf" srcId="{317EE2C3-DB62-4183-BC10-1824C1381D65}" destId="{99C2B9BB-84CB-4533-89D1-58097544EB6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0F4CD2-4BE6-4726-84FB-6DF0EB88D5CE}"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A2AC9C5-9B63-4E97-AE33-A6873C68E740}">
      <dgm:prSet/>
      <dgm:spPr/>
      <dgm:t>
        <a:bodyPr/>
        <a:lstStyle/>
        <a:p>
          <a:r>
            <a:rPr lang="en-NZ"/>
            <a:t>Geographically isolated</a:t>
          </a:r>
          <a:endParaRPr lang="en-US"/>
        </a:p>
      </dgm:t>
    </dgm:pt>
    <dgm:pt modelId="{9994E810-0F0B-46D3-B63A-0A4706983DE6}" type="parTrans" cxnId="{90B1F846-C651-4E00-805A-2F860E54B672}">
      <dgm:prSet/>
      <dgm:spPr/>
      <dgm:t>
        <a:bodyPr/>
        <a:lstStyle/>
        <a:p>
          <a:endParaRPr lang="en-US"/>
        </a:p>
      </dgm:t>
    </dgm:pt>
    <dgm:pt modelId="{F907DCFB-3850-4F08-8CFB-82AF7B53CC9E}" type="sibTrans" cxnId="{90B1F846-C651-4E00-805A-2F860E54B672}">
      <dgm:prSet/>
      <dgm:spPr/>
      <dgm:t>
        <a:bodyPr/>
        <a:lstStyle/>
        <a:p>
          <a:endParaRPr lang="en-US"/>
        </a:p>
      </dgm:t>
    </dgm:pt>
    <dgm:pt modelId="{4978F6B9-3C5A-4245-8279-C2188A006653}">
      <dgm:prSet/>
      <dgm:spPr/>
      <dgm:t>
        <a:bodyPr/>
        <a:lstStyle/>
        <a:p>
          <a:r>
            <a:rPr lang="en-NZ"/>
            <a:t>Good cool temperate to warm temperate climate</a:t>
          </a:r>
          <a:endParaRPr lang="en-US"/>
        </a:p>
      </dgm:t>
    </dgm:pt>
    <dgm:pt modelId="{3B8EF120-3985-44BA-BE6C-B402CB7128A6}" type="parTrans" cxnId="{E2E84774-19DB-484D-A6F4-1614CF7123D7}">
      <dgm:prSet/>
      <dgm:spPr/>
      <dgm:t>
        <a:bodyPr/>
        <a:lstStyle/>
        <a:p>
          <a:endParaRPr lang="en-US"/>
        </a:p>
      </dgm:t>
    </dgm:pt>
    <dgm:pt modelId="{54261C6D-4149-486B-89D4-37D4A404E13A}" type="sibTrans" cxnId="{E2E84774-19DB-484D-A6F4-1614CF7123D7}">
      <dgm:prSet/>
      <dgm:spPr/>
      <dgm:t>
        <a:bodyPr/>
        <a:lstStyle/>
        <a:p>
          <a:endParaRPr lang="en-US"/>
        </a:p>
      </dgm:t>
    </dgm:pt>
    <dgm:pt modelId="{23F7DB75-BA1C-4605-BC60-4B09C7F686BF}">
      <dgm:prSet/>
      <dgm:spPr/>
      <dgm:t>
        <a:bodyPr/>
        <a:lstStyle/>
        <a:p>
          <a:r>
            <a:rPr lang="en-NZ"/>
            <a:t>Low population</a:t>
          </a:r>
          <a:endParaRPr lang="en-US"/>
        </a:p>
      </dgm:t>
    </dgm:pt>
    <dgm:pt modelId="{9DB2106D-B680-4864-9A12-1897944B4362}" type="parTrans" cxnId="{1FAB009B-F5CF-4481-B451-6677DC09234F}">
      <dgm:prSet/>
      <dgm:spPr/>
      <dgm:t>
        <a:bodyPr/>
        <a:lstStyle/>
        <a:p>
          <a:endParaRPr lang="en-US"/>
        </a:p>
      </dgm:t>
    </dgm:pt>
    <dgm:pt modelId="{E6A074C4-19BA-465D-A58E-0FD2EA7E604C}" type="sibTrans" cxnId="{1FAB009B-F5CF-4481-B451-6677DC09234F}">
      <dgm:prSet/>
      <dgm:spPr/>
      <dgm:t>
        <a:bodyPr/>
        <a:lstStyle/>
        <a:p>
          <a:endParaRPr lang="en-US"/>
        </a:p>
      </dgm:t>
    </dgm:pt>
    <dgm:pt modelId="{CE04AF26-316F-4A3F-A07F-58FF6508162F}">
      <dgm:prSet/>
      <dgm:spPr/>
      <dgm:t>
        <a:bodyPr/>
        <a:lstStyle/>
        <a:p>
          <a:r>
            <a:rPr lang="en-NZ"/>
            <a:t>Good agricultural land</a:t>
          </a:r>
          <a:endParaRPr lang="en-US"/>
        </a:p>
      </dgm:t>
    </dgm:pt>
    <dgm:pt modelId="{B07870AA-E7F4-4766-99A6-F8678655B73E}" type="parTrans" cxnId="{AA1BD67A-7D39-4B77-B359-95730B107FEF}">
      <dgm:prSet/>
      <dgm:spPr/>
      <dgm:t>
        <a:bodyPr/>
        <a:lstStyle/>
        <a:p>
          <a:endParaRPr lang="en-US"/>
        </a:p>
      </dgm:t>
    </dgm:pt>
    <dgm:pt modelId="{F7F25966-FE58-444A-926B-5DDDA6B19A97}" type="sibTrans" cxnId="{AA1BD67A-7D39-4B77-B359-95730B107FEF}">
      <dgm:prSet/>
      <dgm:spPr/>
      <dgm:t>
        <a:bodyPr/>
        <a:lstStyle/>
        <a:p>
          <a:endParaRPr lang="en-US"/>
        </a:p>
      </dgm:t>
    </dgm:pt>
    <dgm:pt modelId="{57D81337-FF56-4281-B32B-2E1E7965215E}">
      <dgm:prSet/>
      <dgm:spPr/>
      <dgm:t>
        <a:bodyPr/>
        <a:lstStyle/>
        <a:p>
          <a:r>
            <a:rPr lang="en-NZ"/>
            <a:t>Abundant fresh water</a:t>
          </a:r>
          <a:endParaRPr lang="en-US"/>
        </a:p>
      </dgm:t>
    </dgm:pt>
    <dgm:pt modelId="{3CC36A7A-979E-4132-BDED-085E2B98D203}" type="parTrans" cxnId="{6F9FACAD-E5DB-413A-9B8B-1712525F68C3}">
      <dgm:prSet/>
      <dgm:spPr/>
      <dgm:t>
        <a:bodyPr/>
        <a:lstStyle/>
        <a:p>
          <a:endParaRPr lang="en-US"/>
        </a:p>
      </dgm:t>
    </dgm:pt>
    <dgm:pt modelId="{961AAD25-8CBB-4BF9-AB65-C24677C3514A}" type="sibTrans" cxnId="{6F9FACAD-E5DB-413A-9B8B-1712525F68C3}">
      <dgm:prSet/>
      <dgm:spPr/>
      <dgm:t>
        <a:bodyPr/>
        <a:lstStyle/>
        <a:p>
          <a:endParaRPr lang="en-US"/>
        </a:p>
      </dgm:t>
    </dgm:pt>
    <dgm:pt modelId="{6E63A34A-445B-4AF0-B2F4-5FA94D07F10C}">
      <dgm:prSet/>
      <dgm:spPr/>
      <dgm:t>
        <a:bodyPr/>
        <a:lstStyle/>
        <a:p>
          <a:r>
            <a:rPr lang="en-NZ"/>
            <a:t>Minor but good quality reserves of oil and natural gas</a:t>
          </a:r>
          <a:endParaRPr lang="en-US"/>
        </a:p>
      </dgm:t>
    </dgm:pt>
    <dgm:pt modelId="{48E36240-DD32-4E8C-8EF4-23BE795159C7}" type="parTrans" cxnId="{F283C935-AF75-4D48-A437-49CE682072C4}">
      <dgm:prSet/>
      <dgm:spPr/>
      <dgm:t>
        <a:bodyPr/>
        <a:lstStyle/>
        <a:p>
          <a:endParaRPr lang="en-US"/>
        </a:p>
      </dgm:t>
    </dgm:pt>
    <dgm:pt modelId="{E3507786-D24E-4F5F-BF12-DB127AD12CFD}" type="sibTrans" cxnId="{F283C935-AF75-4D48-A437-49CE682072C4}">
      <dgm:prSet/>
      <dgm:spPr/>
      <dgm:t>
        <a:bodyPr/>
        <a:lstStyle/>
        <a:p>
          <a:endParaRPr lang="en-US"/>
        </a:p>
      </dgm:t>
    </dgm:pt>
    <dgm:pt modelId="{AE45FFC0-A9A1-4D54-BDEB-A94B0F486B3C}">
      <dgm:prSet/>
      <dgm:spPr/>
      <dgm:t>
        <a:bodyPr/>
        <a:lstStyle/>
        <a:p>
          <a:r>
            <a:rPr lang="en-NZ"/>
            <a:t>Approximately 60% of electricity from renewable sources</a:t>
          </a:r>
          <a:endParaRPr lang="en-US"/>
        </a:p>
      </dgm:t>
    </dgm:pt>
    <dgm:pt modelId="{D15D0375-ED54-4CFB-B709-7745278826D9}" type="parTrans" cxnId="{0AA6E4CD-D59F-4CF8-9675-2DC13C6FC878}">
      <dgm:prSet/>
      <dgm:spPr/>
      <dgm:t>
        <a:bodyPr/>
        <a:lstStyle/>
        <a:p>
          <a:endParaRPr lang="en-US"/>
        </a:p>
      </dgm:t>
    </dgm:pt>
    <dgm:pt modelId="{D4561E52-8723-4A60-8401-D14FD1A6BADC}" type="sibTrans" cxnId="{0AA6E4CD-D59F-4CF8-9675-2DC13C6FC878}">
      <dgm:prSet/>
      <dgm:spPr/>
      <dgm:t>
        <a:bodyPr/>
        <a:lstStyle/>
        <a:p>
          <a:endParaRPr lang="en-US"/>
        </a:p>
      </dgm:t>
    </dgm:pt>
    <dgm:pt modelId="{438D12C7-31E3-4089-9127-CC5E7B6DF5DA}">
      <dgm:prSet/>
      <dgm:spPr/>
      <dgm:t>
        <a:bodyPr/>
        <a:lstStyle/>
        <a:p>
          <a:r>
            <a:rPr lang="en-NZ"/>
            <a:t>Stable democratic political system</a:t>
          </a:r>
          <a:endParaRPr lang="en-US"/>
        </a:p>
      </dgm:t>
    </dgm:pt>
    <dgm:pt modelId="{E58A931C-9F2C-4417-912D-743D2BECA20B}" type="parTrans" cxnId="{E14310BA-101C-4751-919B-D0E82B072FAD}">
      <dgm:prSet/>
      <dgm:spPr/>
      <dgm:t>
        <a:bodyPr/>
        <a:lstStyle/>
        <a:p>
          <a:endParaRPr lang="en-US"/>
        </a:p>
      </dgm:t>
    </dgm:pt>
    <dgm:pt modelId="{698A65B4-7FC5-4286-A38E-A4FAB0E79D62}" type="sibTrans" cxnId="{E14310BA-101C-4751-919B-D0E82B072FAD}">
      <dgm:prSet/>
      <dgm:spPr/>
      <dgm:t>
        <a:bodyPr/>
        <a:lstStyle/>
        <a:p>
          <a:endParaRPr lang="en-US"/>
        </a:p>
      </dgm:t>
    </dgm:pt>
    <dgm:pt modelId="{C7A399DB-92BF-42BA-B8C9-2E4CF76F7E96}">
      <dgm:prSet/>
      <dgm:spPr/>
      <dgm:t>
        <a:bodyPr/>
        <a:lstStyle/>
        <a:p>
          <a:r>
            <a:rPr lang="en-NZ"/>
            <a:t>High literacy rate</a:t>
          </a:r>
          <a:endParaRPr lang="en-US"/>
        </a:p>
      </dgm:t>
    </dgm:pt>
    <dgm:pt modelId="{B90DF21F-E131-46F3-9086-059EB255342D}" type="parTrans" cxnId="{E2D27714-A3BB-4CBD-BF5B-85A700860523}">
      <dgm:prSet/>
      <dgm:spPr/>
      <dgm:t>
        <a:bodyPr/>
        <a:lstStyle/>
        <a:p>
          <a:endParaRPr lang="en-US"/>
        </a:p>
      </dgm:t>
    </dgm:pt>
    <dgm:pt modelId="{7B9B1CDD-47FD-45CB-8C62-669C7A658EC6}" type="sibTrans" cxnId="{E2D27714-A3BB-4CBD-BF5B-85A700860523}">
      <dgm:prSet/>
      <dgm:spPr/>
      <dgm:t>
        <a:bodyPr/>
        <a:lstStyle/>
        <a:p>
          <a:endParaRPr lang="en-US"/>
        </a:p>
      </dgm:t>
    </dgm:pt>
    <dgm:pt modelId="{0EDEE7BD-B4E7-46C2-8BAE-A20F58A524FE}">
      <dgm:prSet/>
      <dgm:spPr/>
      <dgm:t>
        <a:bodyPr/>
        <a:lstStyle/>
        <a:p>
          <a:r>
            <a:rPr lang="en-NZ"/>
            <a:t>Socially progressive culture</a:t>
          </a:r>
          <a:endParaRPr lang="en-US"/>
        </a:p>
      </dgm:t>
    </dgm:pt>
    <dgm:pt modelId="{0258BCED-5D53-4E8B-B5FF-8128C0310C70}" type="parTrans" cxnId="{008E3567-D15F-49BF-B037-E95341B7F276}">
      <dgm:prSet/>
      <dgm:spPr/>
      <dgm:t>
        <a:bodyPr/>
        <a:lstStyle/>
        <a:p>
          <a:endParaRPr lang="en-US"/>
        </a:p>
      </dgm:t>
    </dgm:pt>
    <dgm:pt modelId="{E8E08723-F9CB-4823-8EF6-B99E666B1406}" type="sibTrans" cxnId="{008E3567-D15F-49BF-B037-E95341B7F276}">
      <dgm:prSet/>
      <dgm:spPr/>
      <dgm:t>
        <a:bodyPr/>
        <a:lstStyle/>
        <a:p>
          <a:endParaRPr lang="en-US"/>
        </a:p>
      </dgm:t>
    </dgm:pt>
    <dgm:pt modelId="{0ABB20DC-2C24-4028-A191-507F00FD8219}">
      <dgm:prSet/>
      <dgm:spPr/>
      <dgm:t>
        <a:bodyPr/>
        <a:lstStyle/>
        <a:p>
          <a:r>
            <a:rPr lang="en-NZ"/>
            <a:t>Good levels of social support </a:t>
          </a:r>
          <a:endParaRPr lang="en-US"/>
        </a:p>
      </dgm:t>
    </dgm:pt>
    <dgm:pt modelId="{96CED6B8-E71F-4081-8DD5-30862F21E7EB}" type="parTrans" cxnId="{9EFA58BE-BD08-48DF-8637-5BAF2D669DEC}">
      <dgm:prSet/>
      <dgm:spPr/>
      <dgm:t>
        <a:bodyPr/>
        <a:lstStyle/>
        <a:p>
          <a:endParaRPr lang="en-US"/>
        </a:p>
      </dgm:t>
    </dgm:pt>
    <dgm:pt modelId="{877EE139-DA33-44E5-90DF-02F01D374D96}" type="sibTrans" cxnId="{9EFA58BE-BD08-48DF-8637-5BAF2D669DEC}">
      <dgm:prSet/>
      <dgm:spPr/>
      <dgm:t>
        <a:bodyPr/>
        <a:lstStyle/>
        <a:p>
          <a:endParaRPr lang="en-US"/>
        </a:p>
      </dgm:t>
    </dgm:pt>
    <dgm:pt modelId="{2EEC236A-DD92-43C9-9245-347EFDF574EE}">
      <dgm:prSet/>
      <dgm:spPr/>
      <dgm:t>
        <a:bodyPr/>
        <a:lstStyle/>
        <a:p>
          <a:r>
            <a:rPr lang="en-NZ"/>
            <a:t>High levels of ingenuity and creativity amongst population</a:t>
          </a:r>
          <a:endParaRPr lang="en-US"/>
        </a:p>
      </dgm:t>
    </dgm:pt>
    <dgm:pt modelId="{8B8B3E0D-F750-4036-81A5-E92290BC2611}" type="parTrans" cxnId="{588EA3F5-96C8-4A88-BB10-273AEAEBAA4E}">
      <dgm:prSet/>
      <dgm:spPr/>
      <dgm:t>
        <a:bodyPr/>
        <a:lstStyle/>
        <a:p>
          <a:endParaRPr lang="en-US"/>
        </a:p>
      </dgm:t>
    </dgm:pt>
    <dgm:pt modelId="{48BBCADE-836E-494E-86A9-D43D9BA01841}" type="sibTrans" cxnId="{588EA3F5-96C8-4A88-BB10-273AEAEBAA4E}">
      <dgm:prSet/>
      <dgm:spPr/>
      <dgm:t>
        <a:bodyPr/>
        <a:lstStyle/>
        <a:p>
          <a:endParaRPr lang="en-US"/>
        </a:p>
      </dgm:t>
    </dgm:pt>
    <dgm:pt modelId="{74A8D95D-1A03-4B72-94E4-F015941799E0}" type="pres">
      <dgm:prSet presAssocID="{190F4CD2-4BE6-4726-84FB-6DF0EB88D5CE}" presName="diagram" presStyleCnt="0">
        <dgm:presLayoutVars>
          <dgm:dir/>
          <dgm:resizeHandles val="exact"/>
        </dgm:presLayoutVars>
      </dgm:prSet>
      <dgm:spPr/>
    </dgm:pt>
    <dgm:pt modelId="{AC4D72AB-79B1-440D-9C7C-F3A9DC4FC954}" type="pres">
      <dgm:prSet presAssocID="{3A2AC9C5-9B63-4E97-AE33-A6873C68E740}" presName="node" presStyleLbl="node1" presStyleIdx="0" presStyleCnt="12">
        <dgm:presLayoutVars>
          <dgm:bulletEnabled val="1"/>
        </dgm:presLayoutVars>
      </dgm:prSet>
      <dgm:spPr/>
    </dgm:pt>
    <dgm:pt modelId="{CEA96D5D-2785-47B4-BE56-195D0F03DE1F}" type="pres">
      <dgm:prSet presAssocID="{F907DCFB-3850-4F08-8CFB-82AF7B53CC9E}" presName="sibTrans" presStyleCnt="0"/>
      <dgm:spPr/>
    </dgm:pt>
    <dgm:pt modelId="{9157D593-5EA3-49B2-9741-71864701C3D3}" type="pres">
      <dgm:prSet presAssocID="{4978F6B9-3C5A-4245-8279-C2188A006653}" presName="node" presStyleLbl="node1" presStyleIdx="1" presStyleCnt="12">
        <dgm:presLayoutVars>
          <dgm:bulletEnabled val="1"/>
        </dgm:presLayoutVars>
      </dgm:prSet>
      <dgm:spPr/>
    </dgm:pt>
    <dgm:pt modelId="{A586A066-1FAE-4F8D-A437-7793E7F7BA00}" type="pres">
      <dgm:prSet presAssocID="{54261C6D-4149-486B-89D4-37D4A404E13A}" presName="sibTrans" presStyleCnt="0"/>
      <dgm:spPr/>
    </dgm:pt>
    <dgm:pt modelId="{55EEE267-56E7-42D4-A2C3-9FC4AAC542F1}" type="pres">
      <dgm:prSet presAssocID="{23F7DB75-BA1C-4605-BC60-4B09C7F686BF}" presName="node" presStyleLbl="node1" presStyleIdx="2" presStyleCnt="12">
        <dgm:presLayoutVars>
          <dgm:bulletEnabled val="1"/>
        </dgm:presLayoutVars>
      </dgm:prSet>
      <dgm:spPr/>
    </dgm:pt>
    <dgm:pt modelId="{FEE0D3AD-F49D-4910-A65C-288C11EC8FFB}" type="pres">
      <dgm:prSet presAssocID="{E6A074C4-19BA-465D-A58E-0FD2EA7E604C}" presName="sibTrans" presStyleCnt="0"/>
      <dgm:spPr/>
    </dgm:pt>
    <dgm:pt modelId="{6D46274B-E449-47F1-A4D8-7CBC5AD5CA9D}" type="pres">
      <dgm:prSet presAssocID="{CE04AF26-316F-4A3F-A07F-58FF6508162F}" presName="node" presStyleLbl="node1" presStyleIdx="3" presStyleCnt="12">
        <dgm:presLayoutVars>
          <dgm:bulletEnabled val="1"/>
        </dgm:presLayoutVars>
      </dgm:prSet>
      <dgm:spPr/>
    </dgm:pt>
    <dgm:pt modelId="{62FFDAC8-3E12-499B-A278-98C9C3EEF7B9}" type="pres">
      <dgm:prSet presAssocID="{F7F25966-FE58-444A-926B-5DDDA6B19A97}" presName="sibTrans" presStyleCnt="0"/>
      <dgm:spPr/>
    </dgm:pt>
    <dgm:pt modelId="{BCA1CC62-3F06-4E7C-BBEC-8FE2DEA4EB71}" type="pres">
      <dgm:prSet presAssocID="{57D81337-FF56-4281-B32B-2E1E7965215E}" presName="node" presStyleLbl="node1" presStyleIdx="4" presStyleCnt="12">
        <dgm:presLayoutVars>
          <dgm:bulletEnabled val="1"/>
        </dgm:presLayoutVars>
      </dgm:prSet>
      <dgm:spPr/>
    </dgm:pt>
    <dgm:pt modelId="{AB87CD77-132C-4072-8F57-3143A629E680}" type="pres">
      <dgm:prSet presAssocID="{961AAD25-8CBB-4BF9-AB65-C24677C3514A}" presName="sibTrans" presStyleCnt="0"/>
      <dgm:spPr/>
    </dgm:pt>
    <dgm:pt modelId="{F2BEAC2A-3F5F-485E-A8DF-7BE3A0553094}" type="pres">
      <dgm:prSet presAssocID="{6E63A34A-445B-4AF0-B2F4-5FA94D07F10C}" presName="node" presStyleLbl="node1" presStyleIdx="5" presStyleCnt="12">
        <dgm:presLayoutVars>
          <dgm:bulletEnabled val="1"/>
        </dgm:presLayoutVars>
      </dgm:prSet>
      <dgm:spPr/>
    </dgm:pt>
    <dgm:pt modelId="{F92B51C7-270E-449A-9452-5A1F0EAA40E7}" type="pres">
      <dgm:prSet presAssocID="{E3507786-D24E-4F5F-BF12-DB127AD12CFD}" presName="sibTrans" presStyleCnt="0"/>
      <dgm:spPr/>
    </dgm:pt>
    <dgm:pt modelId="{056EAB76-9183-415F-8157-111FC5EE6EE9}" type="pres">
      <dgm:prSet presAssocID="{AE45FFC0-A9A1-4D54-BDEB-A94B0F486B3C}" presName="node" presStyleLbl="node1" presStyleIdx="6" presStyleCnt="12">
        <dgm:presLayoutVars>
          <dgm:bulletEnabled val="1"/>
        </dgm:presLayoutVars>
      </dgm:prSet>
      <dgm:spPr/>
    </dgm:pt>
    <dgm:pt modelId="{75514C93-47EF-409D-BB9E-701835B1C84A}" type="pres">
      <dgm:prSet presAssocID="{D4561E52-8723-4A60-8401-D14FD1A6BADC}" presName="sibTrans" presStyleCnt="0"/>
      <dgm:spPr/>
    </dgm:pt>
    <dgm:pt modelId="{7FC42FD2-93CE-4953-A4E6-F49EB03784D5}" type="pres">
      <dgm:prSet presAssocID="{438D12C7-31E3-4089-9127-CC5E7B6DF5DA}" presName="node" presStyleLbl="node1" presStyleIdx="7" presStyleCnt="12">
        <dgm:presLayoutVars>
          <dgm:bulletEnabled val="1"/>
        </dgm:presLayoutVars>
      </dgm:prSet>
      <dgm:spPr/>
    </dgm:pt>
    <dgm:pt modelId="{F4C77F86-2575-4FAF-9E12-294738CC1CB5}" type="pres">
      <dgm:prSet presAssocID="{698A65B4-7FC5-4286-A38E-A4FAB0E79D62}" presName="sibTrans" presStyleCnt="0"/>
      <dgm:spPr/>
    </dgm:pt>
    <dgm:pt modelId="{0047C886-3C6D-4F93-8D6A-2DC3390DA285}" type="pres">
      <dgm:prSet presAssocID="{C7A399DB-92BF-42BA-B8C9-2E4CF76F7E96}" presName="node" presStyleLbl="node1" presStyleIdx="8" presStyleCnt="12">
        <dgm:presLayoutVars>
          <dgm:bulletEnabled val="1"/>
        </dgm:presLayoutVars>
      </dgm:prSet>
      <dgm:spPr/>
    </dgm:pt>
    <dgm:pt modelId="{D1CEDA31-5399-4C13-B72D-BA2A42DEFE7A}" type="pres">
      <dgm:prSet presAssocID="{7B9B1CDD-47FD-45CB-8C62-669C7A658EC6}" presName="sibTrans" presStyleCnt="0"/>
      <dgm:spPr/>
    </dgm:pt>
    <dgm:pt modelId="{D4CA6D26-E7C3-4E12-9ADF-82823C91F263}" type="pres">
      <dgm:prSet presAssocID="{0EDEE7BD-B4E7-46C2-8BAE-A20F58A524FE}" presName="node" presStyleLbl="node1" presStyleIdx="9" presStyleCnt="12">
        <dgm:presLayoutVars>
          <dgm:bulletEnabled val="1"/>
        </dgm:presLayoutVars>
      </dgm:prSet>
      <dgm:spPr/>
    </dgm:pt>
    <dgm:pt modelId="{FF1D72A1-AEE8-4C1E-9B00-7A6070682D35}" type="pres">
      <dgm:prSet presAssocID="{E8E08723-F9CB-4823-8EF6-B99E666B1406}" presName="sibTrans" presStyleCnt="0"/>
      <dgm:spPr/>
    </dgm:pt>
    <dgm:pt modelId="{29CFAE0E-892B-4B1A-A64B-B5924687D326}" type="pres">
      <dgm:prSet presAssocID="{0ABB20DC-2C24-4028-A191-507F00FD8219}" presName="node" presStyleLbl="node1" presStyleIdx="10" presStyleCnt="12">
        <dgm:presLayoutVars>
          <dgm:bulletEnabled val="1"/>
        </dgm:presLayoutVars>
      </dgm:prSet>
      <dgm:spPr/>
    </dgm:pt>
    <dgm:pt modelId="{A7E71035-FFF8-436B-B605-CD748FE140CC}" type="pres">
      <dgm:prSet presAssocID="{877EE139-DA33-44E5-90DF-02F01D374D96}" presName="sibTrans" presStyleCnt="0"/>
      <dgm:spPr/>
    </dgm:pt>
    <dgm:pt modelId="{E8425164-9413-4ABA-A0E1-E3F98F7BA3A6}" type="pres">
      <dgm:prSet presAssocID="{2EEC236A-DD92-43C9-9245-347EFDF574EE}" presName="node" presStyleLbl="node1" presStyleIdx="11" presStyleCnt="12">
        <dgm:presLayoutVars>
          <dgm:bulletEnabled val="1"/>
        </dgm:presLayoutVars>
      </dgm:prSet>
      <dgm:spPr/>
    </dgm:pt>
  </dgm:ptLst>
  <dgm:cxnLst>
    <dgm:cxn modelId="{E2D27714-A3BB-4CBD-BF5B-85A700860523}" srcId="{190F4CD2-4BE6-4726-84FB-6DF0EB88D5CE}" destId="{C7A399DB-92BF-42BA-B8C9-2E4CF76F7E96}" srcOrd="8" destOrd="0" parTransId="{B90DF21F-E131-46F3-9086-059EB255342D}" sibTransId="{7B9B1CDD-47FD-45CB-8C62-669C7A658EC6}"/>
    <dgm:cxn modelId="{89466334-C4B0-414B-B127-16822DAA2D6F}" type="presOf" srcId="{438D12C7-31E3-4089-9127-CC5E7B6DF5DA}" destId="{7FC42FD2-93CE-4953-A4E6-F49EB03784D5}" srcOrd="0" destOrd="0" presId="urn:microsoft.com/office/officeart/2005/8/layout/default"/>
    <dgm:cxn modelId="{F283C935-AF75-4D48-A437-49CE682072C4}" srcId="{190F4CD2-4BE6-4726-84FB-6DF0EB88D5CE}" destId="{6E63A34A-445B-4AF0-B2F4-5FA94D07F10C}" srcOrd="5" destOrd="0" parTransId="{48E36240-DD32-4E8C-8EF4-23BE795159C7}" sibTransId="{E3507786-D24E-4F5F-BF12-DB127AD12CFD}"/>
    <dgm:cxn modelId="{EADC953B-C9BD-4CE2-86BB-E24D114128C7}" type="presOf" srcId="{3A2AC9C5-9B63-4E97-AE33-A6873C68E740}" destId="{AC4D72AB-79B1-440D-9C7C-F3A9DC4FC954}" srcOrd="0" destOrd="0" presId="urn:microsoft.com/office/officeart/2005/8/layout/default"/>
    <dgm:cxn modelId="{3C571B5C-F7AC-4F73-9DB9-922E48B6E68D}" type="presOf" srcId="{0ABB20DC-2C24-4028-A191-507F00FD8219}" destId="{29CFAE0E-892B-4B1A-A64B-B5924687D326}" srcOrd="0" destOrd="0" presId="urn:microsoft.com/office/officeart/2005/8/layout/default"/>
    <dgm:cxn modelId="{91673865-70E0-4199-BABD-AB5D950AD333}" type="presOf" srcId="{2EEC236A-DD92-43C9-9245-347EFDF574EE}" destId="{E8425164-9413-4ABA-A0E1-E3F98F7BA3A6}" srcOrd="0" destOrd="0" presId="urn:microsoft.com/office/officeart/2005/8/layout/default"/>
    <dgm:cxn modelId="{90B1F846-C651-4E00-805A-2F860E54B672}" srcId="{190F4CD2-4BE6-4726-84FB-6DF0EB88D5CE}" destId="{3A2AC9C5-9B63-4E97-AE33-A6873C68E740}" srcOrd="0" destOrd="0" parTransId="{9994E810-0F0B-46D3-B63A-0A4706983DE6}" sibTransId="{F907DCFB-3850-4F08-8CFB-82AF7B53CC9E}"/>
    <dgm:cxn modelId="{008E3567-D15F-49BF-B037-E95341B7F276}" srcId="{190F4CD2-4BE6-4726-84FB-6DF0EB88D5CE}" destId="{0EDEE7BD-B4E7-46C2-8BAE-A20F58A524FE}" srcOrd="9" destOrd="0" parTransId="{0258BCED-5D53-4E8B-B5FF-8128C0310C70}" sibTransId="{E8E08723-F9CB-4823-8EF6-B99E666B1406}"/>
    <dgm:cxn modelId="{E2E84774-19DB-484D-A6F4-1614CF7123D7}" srcId="{190F4CD2-4BE6-4726-84FB-6DF0EB88D5CE}" destId="{4978F6B9-3C5A-4245-8279-C2188A006653}" srcOrd="1" destOrd="0" parTransId="{3B8EF120-3985-44BA-BE6C-B402CB7128A6}" sibTransId="{54261C6D-4149-486B-89D4-37D4A404E13A}"/>
    <dgm:cxn modelId="{BCC12D55-6261-40DA-8DB4-3D5C0E6F91B1}" type="presOf" srcId="{57D81337-FF56-4281-B32B-2E1E7965215E}" destId="{BCA1CC62-3F06-4E7C-BBEC-8FE2DEA4EB71}" srcOrd="0" destOrd="0" presId="urn:microsoft.com/office/officeart/2005/8/layout/default"/>
    <dgm:cxn modelId="{AA1BD67A-7D39-4B77-B359-95730B107FEF}" srcId="{190F4CD2-4BE6-4726-84FB-6DF0EB88D5CE}" destId="{CE04AF26-316F-4A3F-A07F-58FF6508162F}" srcOrd="3" destOrd="0" parTransId="{B07870AA-E7F4-4766-99A6-F8678655B73E}" sibTransId="{F7F25966-FE58-444A-926B-5DDDA6B19A97}"/>
    <dgm:cxn modelId="{AA08D593-B1B5-4381-AD41-14FE324DD944}" type="presOf" srcId="{6E63A34A-445B-4AF0-B2F4-5FA94D07F10C}" destId="{F2BEAC2A-3F5F-485E-A8DF-7BE3A0553094}" srcOrd="0" destOrd="0" presId="urn:microsoft.com/office/officeart/2005/8/layout/default"/>
    <dgm:cxn modelId="{1FAB009B-F5CF-4481-B451-6677DC09234F}" srcId="{190F4CD2-4BE6-4726-84FB-6DF0EB88D5CE}" destId="{23F7DB75-BA1C-4605-BC60-4B09C7F686BF}" srcOrd="2" destOrd="0" parTransId="{9DB2106D-B680-4864-9A12-1897944B4362}" sibTransId="{E6A074C4-19BA-465D-A58E-0FD2EA7E604C}"/>
    <dgm:cxn modelId="{6F9FACAD-E5DB-413A-9B8B-1712525F68C3}" srcId="{190F4CD2-4BE6-4726-84FB-6DF0EB88D5CE}" destId="{57D81337-FF56-4281-B32B-2E1E7965215E}" srcOrd="4" destOrd="0" parTransId="{3CC36A7A-979E-4132-BDED-085E2B98D203}" sibTransId="{961AAD25-8CBB-4BF9-AB65-C24677C3514A}"/>
    <dgm:cxn modelId="{5E466CB7-8C9A-4901-90EF-8CF07223BA0D}" type="presOf" srcId="{4978F6B9-3C5A-4245-8279-C2188A006653}" destId="{9157D593-5EA3-49B2-9741-71864701C3D3}" srcOrd="0" destOrd="0" presId="urn:microsoft.com/office/officeart/2005/8/layout/default"/>
    <dgm:cxn modelId="{603D4FB7-062D-4970-B7F7-8653069CCB27}" type="presOf" srcId="{190F4CD2-4BE6-4726-84FB-6DF0EB88D5CE}" destId="{74A8D95D-1A03-4B72-94E4-F015941799E0}" srcOrd="0" destOrd="0" presId="urn:microsoft.com/office/officeart/2005/8/layout/default"/>
    <dgm:cxn modelId="{449FE6B8-1458-4935-A82F-5C7DA7752157}" type="presOf" srcId="{23F7DB75-BA1C-4605-BC60-4B09C7F686BF}" destId="{55EEE267-56E7-42D4-A2C3-9FC4AAC542F1}" srcOrd="0" destOrd="0" presId="urn:microsoft.com/office/officeart/2005/8/layout/default"/>
    <dgm:cxn modelId="{E14310BA-101C-4751-919B-D0E82B072FAD}" srcId="{190F4CD2-4BE6-4726-84FB-6DF0EB88D5CE}" destId="{438D12C7-31E3-4089-9127-CC5E7B6DF5DA}" srcOrd="7" destOrd="0" parTransId="{E58A931C-9F2C-4417-912D-743D2BECA20B}" sibTransId="{698A65B4-7FC5-4286-A38E-A4FAB0E79D62}"/>
    <dgm:cxn modelId="{9EFA58BE-BD08-48DF-8637-5BAF2D669DEC}" srcId="{190F4CD2-4BE6-4726-84FB-6DF0EB88D5CE}" destId="{0ABB20DC-2C24-4028-A191-507F00FD8219}" srcOrd="10" destOrd="0" parTransId="{96CED6B8-E71F-4081-8DD5-30862F21E7EB}" sibTransId="{877EE139-DA33-44E5-90DF-02F01D374D96}"/>
    <dgm:cxn modelId="{0AA6E4CD-D59F-4CF8-9675-2DC13C6FC878}" srcId="{190F4CD2-4BE6-4726-84FB-6DF0EB88D5CE}" destId="{AE45FFC0-A9A1-4D54-BDEB-A94B0F486B3C}" srcOrd="6" destOrd="0" parTransId="{D15D0375-ED54-4CFB-B709-7745278826D9}" sibTransId="{D4561E52-8723-4A60-8401-D14FD1A6BADC}"/>
    <dgm:cxn modelId="{C0DD4EDB-BBC0-47E9-BDE5-239FD872BF71}" type="presOf" srcId="{CE04AF26-316F-4A3F-A07F-58FF6508162F}" destId="{6D46274B-E449-47F1-A4D8-7CBC5AD5CA9D}" srcOrd="0" destOrd="0" presId="urn:microsoft.com/office/officeart/2005/8/layout/default"/>
    <dgm:cxn modelId="{211728E6-ED17-45F5-B6E5-CC88B94A474C}" type="presOf" srcId="{AE45FFC0-A9A1-4D54-BDEB-A94B0F486B3C}" destId="{056EAB76-9183-415F-8157-111FC5EE6EE9}" srcOrd="0" destOrd="0" presId="urn:microsoft.com/office/officeart/2005/8/layout/default"/>
    <dgm:cxn modelId="{588EA3F5-96C8-4A88-BB10-273AEAEBAA4E}" srcId="{190F4CD2-4BE6-4726-84FB-6DF0EB88D5CE}" destId="{2EEC236A-DD92-43C9-9245-347EFDF574EE}" srcOrd="11" destOrd="0" parTransId="{8B8B3E0D-F750-4036-81A5-E92290BC2611}" sibTransId="{48BBCADE-836E-494E-86A9-D43D9BA01841}"/>
    <dgm:cxn modelId="{EB9403F6-4AD6-41EA-AC94-8388FB80FDC5}" type="presOf" srcId="{0EDEE7BD-B4E7-46C2-8BAE-A20F58A524FE}" destId="{D4CA6D26-E7C3-4E12-9ADF-82823C91F263}" srcOrd="0" destOrd="0" presId="urn:microsoft.com/office/officeart/2005/8/layout/default"/>
    <dgm:cxn modelId="{8A7890FA-C810-45C8-8C52-FB6F202CC446}" type="presOf" srcId="{C7A399DB-92BF-42BA-B8C9-2E4CF76F7E96}" destId="{0047C886-3C6D-4F93-8D6A-2DC3390DA285}" srcOrd="0" destOrd="0" presId="urn:microsoft.com/office/officeart/2005/8/layout/default"/>
    <dgm:cxn modelId="{689A6DB1-AE25-4FE8-9C92-03DE65F76D50}" type="presParOf" srcId="{74A8D95D-1A03-4B72-94E4-F015941799E0}" destId="{AC4D72AB-79B1-440D-9C7C-F3A9DC4FC954}" srcOrd="0" destOrd="0" presId="urn:microsoft.com/office/officeart/2005/8/layout/default"/>
    <dgm:cxn modelId="{19399146-5343-4194-8DDC-EDC1252F7940}" type="presParOf" srcId="{74A8D95D-1A03-4B72-94E4-F015941799E0}" destId="{CEA96D5D-2785-47B4-BE56-195D0F03DE1F}" srcOrd="1" destOrd="0" presId="urn:microsoft.com/office/officeart/2005/8/layout/default"/>
    <dgm:cxn modelId="{852494CC-4B75-473E-BC42-A78EA1208319}" type="presParOf" srcId="{74A8D95D-1A03-4B72-94E4-F015941799E0}" destId="{9157D593-5EA3-49B2-9741-71864701C3D3}" srcOrd="2" destOrd="0" presId="urn:microsoft.com/office/officeart/2005/8/layout/default"/>
    <dgm:cxn modelId="{B4888806-4D79-421F-A250-FF3B2703698C}" type="presParOf" srcId="{74A8D95D-1A03-4B72-94E4-F015941799E0}" destId="{A586A066-1FAE-4F8D-A437-7793E7F7BA00}" srcOrd="3" destOrd="0" presId="urn:microsoft.com/office/officeart/2005/8/layout/default"/>
    <dgm:cxn modelId="{980FDFA4-1AFB-435A-B223-41B54AE099F6}" type="presParOf" srcId="{74A8D95D-1A03-4B72-94E4-F015941799E0}" destId="{55EEE267-56E7-42D4-A2C3-9FC4AAC542F1}" srcOrd="4" destOrd="0" presId="urn:microsoft.com/office/officeart/2005/8/layout/default"/>
    <dgm:cxn modelId="{1FF0CEAC-B766-4ABD-9152-D4DCB17D1A52}" type="presParOf" srcId="{74A8D95D-1A03-4B72-94E4-F015941799E0}" destId="{FEE0D3AD-F49D-4910-A65C-288C11EC8FFB}" srcOrd="5" destOrd="0" presId="urn:microsoft.com/office/officeart/2005/8/layout/default"/>
    <dgm:cxn modelId="{BC3BBC17-407B-46B8-9CD7-9EAAAC19B80C}" type="presParOf" srcId="{74A8D95D-1A03-4B72-94E4-F015941799E0}" destId="{6D46274B-E449-47F1-A4D8-7CBC5AD5CA9D}" srcOrd="6" destOrd="0" presId="urn:microsoft.com/office/officeart/2005/8/layout/default"/>
    <dgm:cxn modelId="{851B9AD2-F56A-4009-BE47-369D4AB79369}" type="presParOf" srcId="{74A8D95D-1A03-4B72-94E4-F015941799E0}" destId="{62FFDAC8-3E12-499B-A278-98C9C3EEF7B9}" srcOrd="7" destOrd="0" presId="urn:microsoft.com/office/officeart/2005/8/layout/default"/>
    <dgm:cxn modelId="{D5801DD5-2149-4335-A584-8CAA8B9050FC}" type="presParOf" srcId="{74A8D95D-1A03-4B72-94E4-F015941799E0}" destId="{BCA1CC62-3F06-4E7C-BBEC-8FE2DEA4EB71}" srcOrd="8" destOrd="0" presId="urn:microsoft.com/office/officeart/2005/8/layout/default"/>
    <dgm:cxn modelId="{BB6AA4D6-5C5A-48F1-843E-54DBD311A150}" type="presParOf" srcId="{74A8D95D-1A03-4B72-94E4-F015941799E0}" destId="{AB87CD77-132C-4072-8F57-3143A629E680}" srcOrd="9" destOrd="0" presId="urn:microsoft.com/office/officeart/2005/8/layout/default"/>
    <dgm:cxn modelId="{E24E43A2-BD64-4DB8-BF6E-B1321F4EB71F}" type="presParOf" srcId="{74A8D95D-1A03-4B72-94E4-F015941799E0}" destId="{F2BEAC2A-3F5F-485E-A8DF-7BE3A0553094}" srcOrd="10" destOrd="0" presId="urn:microsoft.com/office/officeart/2005/8/layout/default"/>
    <dgm:cxn modelId="{E2EE97AF-7C78-4759-AFEC-FE879262C2CC}" type="presParOf" srcId="{74A8D95D-1A03-4B72-94E4-F015941799E0}" destId="{F92B51C7-270E-449A-9452-5A1F0EAA40E7}" srcOrd="11" destOrd="0" presId="urn:microsoft.com/office/officeart/2005/8/layout/default"/>
    <dgm:cxn modelId="{5DA8C06A-4EDA-4BB7-91AB-A24E17A1DCF3}" type="presParOf" srcId="{74A8D95D-1A03-4B72-94E4-F015941799E0}" destId="{056EAB76-9183-415F-8157-111FC5EE6EE9}" srcOrd="12" destOrd="0" presId="urn:microsoft.com/office/officeart/2005/8/layout/default"/>
    <dgm:cxn modelId="{D6D0CA35-8008-4FD1-A181-E1423DD3A825}" type="presParOf" srcId="{74A8D95D-1A03-4B72-94E4-F015941799E0}" destId="{75514C93-47EF-409D-BB9E-701835B1C84A}" srcOrd="13" destOrd="0" presId="urn:microsoft.com/office/officeart/2005/8/layout/default"/>
    <dgm:cxn modelId="{0C0B86DB-2D26-4A85-9B75-3D349DA30043}" type="presParOf" srcId="{74A8D95D-1A03-4B72-94E4-F015941799E0}" destId="{7FC42FD2-93CE-4953-A4E6-F49EB03784D5}" srcOrd="14" destOrd="0" presId="urn:microsoft.com/office/officeart/2005/8/layout/default"/>
    <dgm:cxn modelId="{CB170992-0D91-4F3A-8041-466C4557E6C6}" type="presParOf" srcId="{74A8D95D-1A03-4B72-94E4-F015941799E0}" destId="{F4C77F86-2575-4FAF-9E12-294738CC1CB5}" srcOrd="15" destOrd="0" presId="urn:microsoft.com/office/officeart/2005/8/layout/default"/>
    <dgm:cxn modelId="{938FFF33-1AAC-49CE-A0AC-A22D7D8AD30E}" type="presParOf" srcId="{74A8D95D-1A03-4B72-94E4-F015941799E0}" destId="{0047C886-3C6D-4F93-8D6A-2DC3390DA285}" srcOrd="16" destOrd="0" presId="urn:microsoft.com/office/officeart/2005/8/layout/default"/>
    <dgm:cxn modelId="{12204AA1-4599-4FBE-962D-281D099ABD5E}" type="presParOf" srcId="{74A8D95D-1A03-4B72-94E4-F015941799E0}" destId="{D1CEDA31-5399-4C13-B72D-BA2A42DEFE7A}" srcOrd="17" destOrd="0" presId="urn:microsoft.com/office/officeart/2005/8/layout/default"/>
    <dgm:cxn modelId="{0978AF88-8AF4-434D-A80B-9D32D94E5893}" type="presParOf" srcId="{74A8D95D-1A03-4B72-94E4-F015941799E0}" destId="{D4CA6D26-E7C3-4E12-9ADF-82823C91F263}" srcOrd="18" destOrd="0" presId="urn:microsoft.com/office/officeart/2005/8/layout/default"/>
    <dgm:cxn modelId="{19B37870-A818-4FE3-A95F-7BFAE87A6CE7}" type="presParOf" srcId="{74A8D95D-1A03-4B72-94E4-F015941799E0}" destId="{FF1D72A1-AEE8-4C1E-9B00-7A6070682D35}" srcOrd="19" destOrd="0" presId="urn:microsoft.com/office/officeart/2005/8/layout/default"/>
    <dgm:cxn modelId="{1B302CC2-0C5F-4152-9095-707EF0A1BD26}" type="presParOf" srcId="{74A8D95D-1A03-4B72-94E4-F015941799E0}" destId="{29CFAE0E-892B-4B1A-A64B-B5924687D326}" srcOrd="20" destOrd="0" presId="urn:microsoft.com/office/officeart/2005/8/layout/default"/>
    <dgm:cxn modelId="{FDD2B92E-DF4B-4D6F-B928-C90831E4C592}" type="presParOf" srcId="{74A8D95D-1A03-4B72-94E4-F015941799E0}" destId="{A7E71035-FFF8-436B-B605-CD748FE140CC}" srcOrd="21" destOrd="0" presId="urn:microsoft.com/office/officeart/2005/8/layout/default"/>
    <dgm:cxn modelId="{BA7F081E-329C-478F-AFFB-93382C17ADD4}" type="presParOf" srcId="{74A8D95D-1A03-4B72-94E4-F015941799E0}" destId="{E8425164-9413-4ABA-A0E1-E3F98F7BA3A6}"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72BCDC8-C639-4F73-A5A3-C58F1FF74E4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2D00A539-B10A-4F3A-8D48-61FCC4943EB0}">
      <dgm:prSet/>
      <dgm:spPr/>
      <dgm:t>
        <a:bodyPr/>
        <a:lstStyle/>
        <a:p>
          <a:r>
            <a:rPr lang="en-US"/>
            <a:t>Geographically isolated</a:t>
          </a:r>
        </a:p>
      </dgm:t>
    </dgm:pt>
    <dgm:pt modelId="{8E98F2C8-C9D3-4A6C-952F-3E91D2FFC529}" type="parTrans" cxnId="{7A7CF976-C5D9-495B-A229-7D8E46B7A167}">
      <dgm:prSet/>
      <dgm:spPr/>
      <dgm:t>
        <a:bodyPr/>
        <a:lstStyle/>
        <a:p>
          <a:endParaRPr lang="en-US"/>
        </a:p>
      </dgm:t>
    </dgm:pt>
    <dgm:pt modelId="{BF043A27-9F5B-4181-B9F9-4A19067ABC52}" type="sibTrans" cxnId="{7A7CF976-C5D9-495B-A229-7D8E46B7A167}">
      <dgm:prSet/>
      <dgm:spPr/>
      <dgm:t>
        <a:bodyPr/>
        <a:lstStyle/>
        <a:p>
          <a:endParaRPr lang="en-US"/>
        </a:p>
      </dgm:t>
    </dgm:pt>
    <dgm:pt modelId="{FB744CC4-C61D-40CB-9A24-37A5D9583566}">
      <dgm:prSet/>
      <dgm:spPr/>
      <dgm:t>
        <a:bodyPr/>
        <a:lstStyle/>
        <a:p>
          <a:r>
            <a:rPr lang="en-US"/>
            <a:t>Geographically dispersed rural and suburban population</a:t>
          </a:r>
        </a:p>
      </dgm:t>
    </dgm:pt>
    <dgm:pt modelId="{507379AF-0526-4DB9-AFCA-5BD7BC4D7BFB}" type="parTrans" cxnId="{257E8A94-9DB2-4374-BCF7-9738CCBA65FE}">
      <dgm:prSet/>
      <dgm:spPr/>
      <dgm:t>
        <a:bodyPr/>
        <a:lstStyle/>
        <a:p>
          <a:endParaRPr lang="en-US"/>
        </a:p>
      </dgm:t>
    </dgm:pt>
    <dgm:pt modelId="{610694AC-3419-4E91-88AF-E1E9F803D101}" type="sibTrans" cxnId="{257E8A94-9DB2-4374-BCF7-9738CCBA65FE}">
      <dgm:prSet/>
      <dgm:spPr/>
      <dgm:t>
        <a:bodyPr/>
        <a:lstStyle/>
        <a:p>
          <a:endParaRPr lang="en-US"/>
        </a:p>
      </dgm:t>
    </dgm:pt>
    <dgm:pt modelId="{4BBD03BD-80D6-4B7C-A5E1-F090E42F8845}">
      <dgm:prSet/>
      <dgm:spPr/>
      <dgm:t>
        <a:bodyPr/>
        <a:lstStyle/>
        <a:p>
          <a:r>
            <a:rPr lang="en-US"/>
            <a:t>Tiny economy, vulnerable to global change</a:t>
          </a:r>
        </a:p>
      </dgm:t>
    </dgm:pt>
    <dgm:pt modelId="{3A70C23F-BC12-45A5-94D8-E43E735C0D77}" type="parTrans" cxnId="{4C58AADC-96F6-4CDB-BE2F-DBBFBF9BFD03}">
      <dgm:prSet/>
      <dgm:spPr/>
      <dgm:t>
        <a:bodyPr/>
        <a:lstStyle/>
        <a:p>
          <a:endParaRPr lang="en-US"/>
        </a:p>
      </dgm:t>
    </dgm:pt>
    <dgm:pt modelId="{5DCD49C6-A927-4E39-BDC2-9856EB47A66D}" type="sibTrans" cxnId="{4C58AADC-96F6-4CDB-BE2F-DBBFBF9BFD03}">
      <dgm:prSet/>
      <dgm:spPr/>
      <dgm:t>
        <a:bodyPr/>
        <a:lstStyle/>
        <a:p>
          <a:endParaRPr lang="en-US"/>
        </a:p>
      </dgm:t>
    </dgm:pt>
    <dgm:pt modelId="{3F2778C0-C0DD-43A0-9A4F-C80331313ABA}">
      <dgm:prSet/>
      <dgm:spPr/>
      <dgm:t>
        <a:bodyPr/>
        <a:lstStyle/>
        <a:p>
          <a:r>
            <a:rPr lang="en-US"/>
            <a:t>High rate of foreign ownership in wealth creating enterprises</a:t>
          </a:r>
        </a:p>
      </dgm:t>
    </dgm:pt>
    <dgm:pt modelId="{F89BF36D-4EBA-4B30-B198-D9E3F4014F61}" type="parTrans" cxnId="{46D5AC4E-C09C-41C2-BFE3-A2B999FAF79B}">
      <dgm:prSet/>
      <dgm:spPr/>
      <dgm:t>
        <a:bodyPr/>
        <a:lstStyle/>
        <a:p>
          <a:endParaRPr lang="en-US"/>
        </a:p>
      </dgm:t>
    </dgm:pt>
    <dgm:pt modelId="{29DDCAD3-5C51-46A5-AB28-D9FA0E6A4BEA}" type="sibTrans" cxnId="{46D5AC4E-C09C-41C2-BFE3-A2B999FAF79B}">
      <dgm:prSet/>
      <dgm:spPr/>
      <dgm:t>
        <a:bodyPr/>
        <a:lstStyle/>
        <a:p>
          <a:endParaRPr lang="en-US"/>
        </a:p>
      </dgm:t>
    </dgm:pt>
    <dgm:pt modelId="{2AA99611-C022-472E-BED1-6F56BFF5E876}">
      <dgm:prSet/>
      <dgm:spPr/>
      <dgm:t>
        <a:bodyPr/>
        <a:lstStyle/>
        <a:p>
          <a:r>
            <a:rPr lang="en-US"/>
            <a:t>Highly urbanized, but no tradition of local community life</a:t>
          </a:r>
        </a:p>
      </dgm:t>
    </dgm:pt>
    <dgm:pt modelId="{F91A2C11-0810-4FDD-AE0D-D5269DDCD233}" type="parTrans" cxnId="{42F05AD8-0CDD-4DE2-A426-0E4D5A1FCF92}">
      <dgm:prSet/>
      <dgm:spPr/>
      <dgm:t>
        <a:bodyPr/>
        <a:lstStyle/>
        <a:p>
          <a:endParaRPr lang="en-US"/>
        </a:p>
      </dgm:t>
    </dgm:pt>
    <dgm:pt modelId="{64805C6F-266F-4D7D-8408-3A28F1F17B4B}" type="sibTrans" cxnId="{42F05AD8-0CDD-4DE2-A426-0E4D5A1FCF92}">
      <dgm:prSet/>
      <dgm:spPr/>
      <dgm:t>
        <a:bodyPr/>
        <a:lstStyle/>
        <a:p>
          <a:endParaRPr lang="en-US"/>
        </a:p>
      </dgm:t>
    </dgm:pt>
    <dgm:pt modelId="{E662B809-8C5D-46CB-AADD-7925CEE8635F}">
      <dgm:prSet/>
      <dgm:spPr/>
      <dgm:t>
        <a:bodyPr/>
        <a:lstStyle/>
        <a:p>
          <a:r>
            <a:rPr lang="en-US"/>
            <a:t>Poor urban, very poor rural and inter-city, rail links and services</a:t>
          </a:r>
        </a:p>
      </dgm:t>
    </dgm:pt>
    <dgm:pt modelId="{19842B70-E32C-49EB-AE53-410F5EE5B9B4}" type="parTrans" cxnId="{D916C7AB-BD71-4660-8769-49EC27FFF08E}">
      <dgm:prSet/>
      <dgm:spPr/>
      <dgm:t>
        <a:bodyPr/>
        <a:lstStyle/>
        <a:p>
          <a:endParaRPr lang="en-US"/>
        </a:p>
      </dgm:t>
    </dgm:pt>
    <dgm:pt modelId="{62ADFA04-ADBA-45F8-9505-9B960D9B5D6D}" type="sibTrans" cxnId="{D916C7AB-BD71-4660-8769-49EC27FFF08E}">
      <dgm:prSet/>
      <dgm:spPr/>
      <dgm:t>
        <a:bodyPr/>
        <a:lstStyle/>
        <a:p>
          <a:endParaRPr lang="en-US"/>
        </a:p>
      </dgm:t>
    </dgm:pt>
    <dgm:pt modelId="{9EB71DC2-46E2-4EDC-86AB-04368E55D135}">
      <dgm:prSet/>
      <dgm:spPr/>
      <dgm:t>
        <a:bodyPr/>
        <a:lstStyle/>
        <a:p>
          <a:r>
            <a:rPr lang="en-US"/>
            <a:t>Very little manufacturing exists</a:t>
          </a:r>
        </a:p>
      </dgm:t>
    </dgm:pt>
    <dgm:pt modelId="{D0EBDA7D-6F18-4C23-A951-23A169D3F57C}" type="parTrans" cxnId="{8BA464AB-D1A6-44E9-B245-BBDF066BA13B}">
      <dgm:prSet/>
      <dgm:spPr/>
      <dgm:t>
        <a:bodyPr/>
        <a:lstStyle/>
        <a:p>
          <a:endParaRPr lang="en-US"/>
        </a:p>
      </dgm:t>
    </dgm:pt>
    <dgm:pt modelId="{0C3F98DF-F47D-4ECC-8DEB-5D07C9D397BC}" type="sibTrans" cxnId="{8BA464AB-D1A6-44E9-B245-BBDF066BA13B}">
      <dgm:prSet/>
      <dgm:spPr/>
      <dgm:t>
        <a:bodyPr/>
        <a:lstStyle/>
        <a:p>
          <a:endParaRPr lang="en-US"/>
        </a:p>
      </dgm:t>
    </dgm:pt>
    <dgm:pt modelId="{F1AC8260-C417-43BD-8767-9FA600D83806}">
      <dgm:prSet/>
      <dgm:spPr/>
      <dgm:t>
        <a:bodyPr/>
        <a:lstStyle/>
        <a:p>
          <a:r>
            <a:rPr lang="en-US"/>
            <a:t>Agriculture based on animals rather than crops</a:t>
          </a:r>
        </a:p>
      </dgm:t>
    </dgm:pt>
    <dgm:pt modelId="{8936306B-CF3B-48B1-AFCF-016F7EB5245D}" type="parTrans" cxnId="{06B1BE77-B0F4-4125-B3C4-4745B3DE9628}">
      <dgm:prSet/>
      <dgm:spPr/>
      <dgm:t>
        <a:bodyPr/>
        <a:lstStyle/>
        <a:p>
          <a:endParaRPr lang="en-US"/>
        </a:p>
      </dgm:t>
    </dgm:pt>
    <dgm:pt modelId="{734B3B2A-B462-4F93-A539-8D443926D57D}" type="sibTrans" cxnId="{06B1BE77-B0F4-4125-B3C4-4745B3DE9628}">
      <dgm:prSet/>
      <dgm:spPr/>
      <dgm:t>
        <a:bodyPr/>
        <a:lstStyle/>
        <a:p>
          <a:endParaRPr lang="en-US"/>
        </a:p>
      </dgm:t>
    </dgm:pt>
    <dgm:pt modelId="{33F93059-5BF5-4FD8-9773-FC2A11C304A5}">
      <dgm:prSet/>
      <dgm:spPr/>
      <dgm:t>
        <a:bodyPr/>
        <a:lstStyle/>
        <a:p>
          <a:r>
            <a:rPr lang="en-US"/>
            <a:t>Significant dependence on food imports</a:t>
          </a:r>
        </a:p>
      </dgm:t>
    </dgm:pt>
    <dgm:pt modelId="{92928AAA-D20A-4BF1-9603-51AC72A51B4F}" type="parTrans" cxnId="{29189EAC-F8EF-4FA8-88F9-588BB9D700B0}">
      <dgm:prSet/>
      <dgm:spPr/>
      <dgm:t>
        <a:bodyPr/>
        <a:lstStyle/>
        <a:p>
          <a:endParaRPr lang="en-US"/>
        </a:p>
      </dgm:t>
    </dgm:pt>
    <dgm:pt modelId="{08D013F6-41F7-4085-9455-718A5681B89E}" type="sibTrans" cxnId="{29189EAC-F8EF-4FA8-88F9-588BB9D700B0}">
      <dgm:prSet/>
      <dgm:spPr/>
      <dgm:t>
        <a:bodyPr/>
        <a:lstStyle/>
        <a:p>
          <a:endParaRPr lang="en-US"/>
        </a:p>
      </dgm:t>
    </dgm:pt>
    <dgm:pt modelId="{12E98B64-5C81-45C6-99DD-D16F3FD7992A}">
      <dgm:prSet/>
      <dgm:spPr/>
      <dgm:t>
        <a:bodyPr/>
        <a:lstStyle/>
        <a:p>
          <a:r>
            <a:rPr lang="en-US"/>
            <a:t>High rate of private car ownership</a:t>
          </a:r>
        </a:p>
      </dgm:t>
    </dgm:pt>
    <dgm:pt modelId="{46B60E50-7E64-416F-95B7-30A974D7BE22}" type="parTrans" cxnId="{FA32B47D-020C-48DA-BE72-37A0EC50B645}">
      <dgm:prSet/>
      <dgm:spPr/>
      <dgm:t>
        <a:bodyPr/>
        <a:lstStyle/>
        <a:p>
          <a:endParaRPr lang="en-US"/>
        </a:p>
      </dgm:t>
    </dgm:pt>
    <dgm:pt modelId="{1C43251F-3EA5-4CF4-A0C8-FF10277FD65C}" type="sibTrans" cxnId="{FA32B47D-020C-48DA-BE72-37A0EC50B645}">
      <dgm:prSet/>
      <dgm:spPr/>
      <dgm:t>
        <a:bodyPr/>
        <a:lstStyle/>
        <a:p>
          <a:endParaRPr lang="en-US"/>
        </a:p>
      </dgm:t>
    </dgm:pt>
    <dgm:pt modelId="{392CAAD8-0C6A-4CFE-A1CB-59BBD034E56D}">
      <dgm:prSet/>
      <dgm:spPr/>
      <dgm:t>
        <a:bodyPr/>
        <a:lstStyle/>
        <a:p>
          <a:r>
            <a:rPr lang="en-US"/>
            <a:t>Transport 99% dependent on fossil fuels</a:t>
          </a:r>
        </a:p>
      </dgm:t>
    </dgm:pt>
    <dgm:pt modelId="{6BE89F0A-E73F-48C2-A73A-25014364DE90}" type="parTrans" cxnId="{7FEFB5A4-DEB6-40C0-AC61-6261875948CB}">
      <dgm:prSet/>
      <dgm:spPr/>
      <dgm:t>
        <a:bodyPr/>
        <a:lstStyle/>
        <a:p>
          <a:endParaRPr lang="en-US"/>
        </a:p>
      </dgm:t>
    </dgm:pt>
    <dgm:pt modelId="{1D905FBA-B274-4E38-8093-1D6439EB96B1}" type="sibTrans" cxnId="{7FEFB5A4-DEB6-40C0-AC61-6261875948CB}">
      <dgm:prSet/>
      <dgm:spPr/>
      <dgm:t>
        <a:bodyPr/>
        <a:lstStyle/>
        <a:p>
          <a:endParaRPr lang="en-US"/>
        </a:p>
      </dgm:t>
    </dgm:pt>
    <dgm:pt modelId="{5B88D666-6C15-4ADC-84BF-044D13A831C3}">
      <dgm:prSet/>
      <dgm:spPr/>
      <dgm:t>
        <a:bodyPr/>
        <a:lstStyle/>
        <a:p>
          <a:r>
            <a:rPr lang="en-US"/>
            <a:t>Prevalence of neo-classical economic views in authoritative national institutions (e.g. government, universities, media)</a:t>
          </a:r>
        </a:p>
      </dgm:t>
    </dgm:pt>
    <dgm:pt modelId="{8FDD8295-2196-44AE-AD42-BF656C428262}" type="parTrans" cxnId="{EC3305B6-6619-4A44-A7DA-FD1850834DC2}">
      <dgm:prSet/>
      <dgm:spPr/>
      <dgm:t>
        <a:bodyPr/>
        <a:lstStyle/>
        <a:p>
          <a:endParaRPr lang="en-US"/>
        </a:p>
      </dgm:t>
    </dgm:pt>
    <dgm:pt modelId="{6E92F128-B93D-4FB2-A680-8B077E7A243C}" type="sibTrans" cxnId="{EC3305B6-6619-4A44-A7DA-FD1850834DC2}">
      <dgm:prSet/>
      <dgm:spPr/>
      <dgm:t>
        <a:bodyPr/>
        <a:lstStyle/>
        <a:p>
          <a:endParaRPr lang="en-US"/>
        </a:p>
      </dgm:t>
    </dgm:pt>
    <dgm:pt modelId="{C60AA327-40F3-4415-9CF7-E691BBE16DC9}" type="pres">
      <dgm:prSet presAssocID="{672BCDC8-C639-4F73-A5A3-C58F1FF74E4C}" presName="diagram" presStyleCnt="0">
        <dgm:presLayoutVars>
          <dgm:dir/>
          <dgm:resizeHandles val="exact"/>
        </dgm:presLayoutVars>
      </dgm:prSet>
      <dgm:spPr/>
    </dgm:pt>
    <dgm:pt modelId="{4CC8EAA2-5008-418B-A673-5BAA419E85D4}" type="pres">
      <dgm:prSet presAssocID="{2D00A539-B10A-4F3A-8D48-61FCC4943EB0}" presName="node" presStyleLbl="node1" presStyleIdx="0" presStyleCnt="12">
        <dgm:presLayoutVars>
          <dgm:bulletEnabled val="1"/>
        </dgm:presLayoutVars>
      </dgm:prSet>
      <dgm:spPr/>
    </dgm:pt>
    <dgm:pt modelId="{60380F0E-A705-4078-9811-4321D98A31E4}" type="pres">
      <dgm:prSet presAssocID="{BF043A27-9F5B-4181-B9F9-4A19067ABC52}" presName="sibTrans" presStyleCnt="0"/>
      <dgm:spPr/>
    </dgm:pt>
    <dgm:pt modelId="{C89EEE64-ADC8-4FEC-B7EB-5BAF4513A671}" type="pres">
      <dgm:prSet presAssocID="{FB744CC4-C61D-40CB-9A24-37A5D9583566}" presName="node" presStyleLbl="node1" presStyleIdx="1" presStyleCnt="12">
        <dgm:presLayoutVars>
          <dgm:bulletEnabled val="1"/>
        </dgm:presLayoutVars>
      </dgm:prSet>
      <dgm:spPr/>
    </dgm:pt>
    <dgm:pt modelId="{3B8FF13D-95B8-4906-B637-D0D2EBCB6262}" type="pres">
      <dgm:prSet presAssocID="{610694AC-3419-4E91-88AF-E1E9F803D101}" presName="sibTrans" presStyleCnt="0"/>
      <dgm:spPr/>
    </dgm:pt>
    <dgm:pt modelId="{D73463C7-FAD2-427C-9EDD-E9A8558E5477}" type="pres">
      <dgm:prSet presAssocID="{4BBD03BD-80D6-4B7C-A5E1-F090E42F8845}" presName="node" presStyleLbl="node1" presStyleIdx="2" presStyleCnt="12">
        <dgm:presLayoutVars>
          <dgm:bulletEnabled val="1"/>
        </dgm:presLayoutVars>
      </dgm:prSet>
      <dgm:spPr/>
    </dgm:pt>
    <dgm:pt modelId="{34B1C989-534F-46DF-AB0A-A8D61B777746}" type="pres">
      <dgm:prSet presAssocID="{5DCD49C6-A927-4E39-BDC2-9856EB47A66D}" presName="sibTrans" presStyleCnt="0"/>
      <dgm:spPr/>
    </dgm:pt>
    <dgm:pt modelId="{21FA8441-566A-4C11-94A2-75520EDFF0E6}" type="pres">
      <dgm:prSet presAssocID="{3F2778C0-C0DD-43A0-9A4F-C80331313ABA}" presName="node" presStyleLbl="node1" presStyleIdx="3" presStyleCnt="12">
        <dgm:presLayoutVars>
          <dgm:bulletEnabled val="1"/>
        </dgm:presLayoutVars>
      </dgm:prSet>
      <dgm:spPr/>
    </dgm:pt>
    <dgm:pt modelId="{A3FB47E1-080C-417C-91DD-24E105791C93}" type="pres">
      <dgm:prSet presAssocID="{29DDCAD3-5C51-46A5-AB28-D9FA0E6A4BEA}" presName="sibTrans" presStyleCnt="0"/>
      <dgm:spPr/>
    </dgm:pt>
    <dgm:pt modelId="{31FB4406-128D-4276-8A74-61C4A8BCFD32}" type="pres">
      <dgm:prSet presAssocID="{2AA99611-C022-472E-BED1-6F56BFF5E876}" presName="node" presStyleLbl="node1" presStyleIdx="4" presStyleCnt="12">
        <dgm:presLayoutVars>
          <dgm:bulletEnabled val="1"/>
        </dgm:presLayoutVars>
      </dgm:prSet>
      <dgm:spPr/>
    </dgm:pt>
    <dgm:pt modelId="{2F9E42E9-E1BA-419F-9B78-328F8C4AB313}" type="pres">
      <dgm:prSet presAssocID="{64805C6F-266F-4D7D-8408-3A28F1F17B4B}" presName="sibTrans" presStyleCnt="0"/>
      <dgm:spPr/>
    </dgm:pt>
    <dgm:pt modelId="{8FB08C09-4AF1-478A-9A2D-4C758B99C2E8}" type="pres">
      <dgm:prSet presAssocID="{E662B809-8C5D-46CB-AADD-7925CEE8635F}" presName="node" presStyleLbl="node1" presStyleIdx="5" presStyleCnt="12">
        <dgm:presLayoutVars>
          <dgm:bulletEnabled val="1"/>
        </dgm:presLayoutVars>
      </dgm:prSet>
      <dgm:spPr/>
    </dgm:pt>
    <dgm:pt modelId="{A97B6474-74A5-4215-BB97-148DD28024FA}" type="pres">
      <dgm:prSet presAssocID="{62ADFA04-ADBA-45F8-9505-9B960D9B5D6D}" presName="sibTrans" presStyleCnt="0"/>
      <dgm:spPr/>
    </dgm:pt>
    <dgm:pt modelId="{029CB9DF-CC68-4605-91C1-C6D61EAAC7BA}" type="pres">
      <dgm:prSet presAssocID="{9EB71DC2-46E2-4EDC-86AB-04368E55D135}" presName="node" presStyleLbl="node1" presStyleIdx="6" presStyleCnt="12">
        <dgm:presLayoutVars>
          <dgm:bulletEnabled val="1"/>
        </dgm:presLayoutVars>
      </dgm:prSet>
      <dgm:spPr/>
    </dgm:pt>
    <dgm:pt modelId="{DB1F7BAC-8822-4673-9FBF-21F549666842}" type="pres">
      <dgm:prSet presAssocID="{0C3F98DF-F47D-4ECC-8DEB-5D07C9D397BC}" presName="sibTrans" presStyleCnt="0"/>
      <dgm:spPr/>
    </dgm:pt>
    <dgm:pt modelId="{5B50E577-F0BB-46D7-874F-1EDEBAA625F6}" type="pres">
      <dgm:prSet presAssocID="{F1AC8260-C417-43BD-8767-9FA600D83806}" presName="node" presStyleLbl="node1" presStyleIdx="7" presStyleCnt="12">
        <dgm:presLayoutVars>
          <dgm:bulletEnabled val="1"/>
        </dgm:presLayoutVars>
      </dgm:prSet>
      <dgm:spPr/>
    </dgm:pt>
    <dgm:pt modelId="{BAA6376D-1EC3-4D66-AA46-8DFF6DB3E161}" type="pres">
      <dgm:prSet presAssocID="{734B3B2A-B462-4F93-A539-8D443926D57D}" presName="sibTrans" presStyleCnt="0"/>
      <dgm:spPr/>
    </dgm:pt>
    <dgm:pt modelId="{CA5E2DD0-450B-44B6-AE23-5DE3AE5271AC}" type="pres">
      <dgm:prSet presAssocID="{33F93059-5BF5-4FD8-9773-FC2A11C304A5}" presName="node" presStyleLbl="node1" presStyleIdx="8" presStyleCnt="12">
        <dgm:presLayoutVars>
          <dgm:bulletEnabled val="1"/>
        </dgm:presLayoutVars>
      </dgm:prSet>
      <dgm:spPr/>
    </dgm:pt>
    <dgm:pt modelId="{98815DF1-794C-4AB4-B143-C4E5C32E7B2A}" type="pres">
      <dgm:prSet presAssocID="{08D013F6-41F7-4085-9455-718A5681B89E}" presName="sibTrans" presStyleCnt="0"/>
      <dgm:spPr/>
    </dgm:pt>
    <dgm:pt modelId="{CE2623C9-0892-4681-96A6-423B9A2D7D19}" type="pres">
      <dgm:prSet presAssocID="{12E98B64-5C81-45C6-99DD-D16F3FD7992A}" presName="node" presStyleLbl="node1" presStyleIdx="9" presStyleCnt="12">
        <dgm:presLayoutVars>
          <dgm:bulletEnabled val="1"/>
        </dgm:presLayoutVars>
      </dgm:prSet>
      <dgm:spPr/>
    </dgm:pt>
    <dgm:pt modelId="{1171EC78-574E-4E7F-B0C5-377CB7A5C39D}" type="pres">
      <dgm:prSet presAssocID="{1C43251F-3EA5-4CF4-A0C8-FF10277FD65C}" presName="sibTrans" presStyleCnt="0"/>
      <dgm:spPr/>
    </dgm:pt>
    <dgm:pt modelId="{78D6FAAE-098D-44D1-9525-EC1491BB9AF1}" type="pres">
      <dgm:prSet presAssocID="{392CAAD8-0C6A-4CFE-A1CB-59BBD034E56D}" presName="node" presStyleLbl="node1" presStyleIdx="10" presStyleCnt="12">
        <dgm:presLayoutVars>
          <dgm:bulletEnabled val="1"/>
        </dgm:presLayoutVars>
      </dgm:prSet>
      <dgm:spPr/>
    </dgm:pt>
    <dgm:pt modelId="{26BBF80B-01B5-4383-B863-CC99B59375FC}" type="pres">
      <dgm:prSet presAssocID="{1D905FBA-B274-4E38-8093-1D6439EB96B1}" presName="sibTrans" presStyleCnt="0"/>
      <dgm:spPr/>
    </dgm:pt>
    <dgm:pt modelId="{B100C0AD-45AA-432D-BD9A-245C01063903}" type="pres">
      <dgm:prSet presAssocID="{5B88D666-6C15-4ADC-84BF-044D13A831C3}" presName="node" presStyleLbl="node1" presStyleIdx="11" presStyleCnt="12">
        <dgm:presLayoutVars>
          <dgm:bulletEnabled val="1"/>
        </dgm:presLayoutVars>
      </dgm:prSet>
      <dgm:spPr/>
    </dgm:pt>
  </dgm:ptLst>
  <dgm:cxnLst>
    <dgm:cxn modelId="{AF1E0713-E821-4F95-AA58-FEA30F2DB6BB}" type="presOf" srcId="{4BBD03BD-80D6-4B7C-A5E1-F090E42F8845}" destId="{D73463C7-FAD2-427C-9EDD-E9A8558E5477}" srcOrd="0" destOrd="0" presId="urn:microsoft.com/office/officeart/2005/8/layout/default"/>
    <dgm:cxn modelId="{62331918-98BD-46D8-B835-F6F8F2677D03}" type="presOf" srcId="{392CAAD8-0C6A-4CFE-A1CB-59BBD034E56D}" destId="{78D6FAAE-098D-44D1-9525-EC1491BB9AF1}" srcOrd="0" destOrd="0" presId="urn:microsoft.com/office/officeart/2005/8/layout/default"/>
    <dgm:cxn modelId="{390A2F1E-5EFF-420B-A73A-AAD082AED2CD}" type="presOf" srcId="{2AA99611-C022-472E-BED1-6F56BFF5E876}" destId="{31FB4406-128D-4276-8A74-61C4A8BCFD32}" srcOrd="0" destOrd="0" presId="urn:microsoft.com/office/officeart/2005/8/layout/default"/>
    <dgm:cxn modelId="{6158B31E-7AA3-433E-9674-339347EF72EE}" type="presOf" srcId="{F1AC8260-C417-43BD-8767-9FA600D83806}" destId="{5B50E577-F0BB-46D7-874F-1EDEBAA625F6}" srcOrd="0" destOrd="0" presId="urn:microsoft.com/office/officeart/2005/8/layout/default"/>
    <dgm:cxn modelId="{23EB265F-8E28-4841-8FC4-52F721070E3A}" type="presOf" srcId="{12E98B64-5C81-45C6-99DD-D16F3FD7992A}" destId="{CE2623C9-0892-4681-96A6-423B9A2D7D19}" srcOrd="0" destOrd="0" presId="urn:microsoft.com/office/officeart/2005/8/layout/default"/>
    <dgm:cxn modelId="{48FFC561-03FB-4E27-9BC3-15860797DB3A}" type="presOf" srcId="{FB744CC4-C61D-40CB-9A24-37A5D9583566}" destId="{C89EEE64-ADC8-4FEC-B7EB-5BAF4513A671}" srcOrd="0" destOrd="0" presId="urn:microsoft.com/office/officeart/2005/8/layout/default"/>
    <dgm:cxn modelId="{2B416265-565B-44B2-A2F5-EEBE608EAD32}" type="presOf" srcId="{9EB71DC2-46E2-4EDC-86AB-04368E55D135}" destId="{029CB9DF-CC68-4605-91C1-C6D61EAAC7BA}" srcOrd="0" destOrd="0" presId="urn:microsoft.com/office/officeart/2005/8/layout/default"/>
    <dgm:cxn modelId="{7989E868-48CC-461B-8110-74021F55040C}" type="presOf" srcId="{2D00A539-B10A-4F3A-8D48-61FCC4943EB0}" destId="{4CC8EAA2-5008-418B-A673-5BAA419E85D4}" srcOrd="0" destOrd="0" presId="urn:microsoft.com/office/officeart/2005/8/layout/default"/>
    <dgm:cxn modelId="{DAF0A849-B133-443F-92A4-D5E21F551C6A}" type="presOf" srcId="{33F93059-5BF5-4FD8-9773-FC2A11C304A5}" destId="{CA5E2DD0-450B-44B6-AE23-5DE3AE5271AC}" srcOrd="0" destOrd="0" presId="urn:microsoft.com/office/officeart/2005/8/layout/default"/>
    <dgm:cxn modelId="{46D5AC4E-C09C-41C2-BFE3-A2B999FAF79B}" srcId="{672BCDC8-C639-4F73-A5A3-C58F1FF74E4C}" destId="{3F2778C0-C0DD-43A0-9A4F-C80331313ABA}" srcOrd="3" destOrd="0" parTransId="{F89BF36D-4EBA-4B30-B198-D9E3F4014F61}" sibTransId="{29DDCAD3-5C51-46A5-AB28-D9FA0E6A4BEA}"/>
    <dgm:cxn modelId="{7A7CF976-C5D9-495B-A229-7D8E46B7A167}" srcId="{672BCDC8-C639-4F73-A5A3-C58F1FF74E4C}" destId="{2D00A539-B10A-4F3A-8D48-61FCC4943EB0}" srcOrd="0" destOrd="0" parTransId="{8E98F2C8-C9D3-4A6C-952F-3E91D2FFC529}" sibTransId="{BF043A27-9F5B-4181-B9F9-4A19067ABC52}"/>
    <dgm:cxn modelId="{06B1BE77-B0F4-4125-B3C4-4745B3DE9628}" srcId="{672BCDC8-C639-4F73-A5A3-C58F1FF74E4C}" destId="{F1AC8260-C417-43BD-8767-9FA600D83806}" srcOrd="7" destOrd="0" parTransId="{8936306B-CF3B-48B1-AFCF-016F7EB5245D}" sibTransId="{734B3B2A-B462-4F93-A539-8D443926D57D}"/>
    <dgm:cxn modelId="{FA32B47D-020C-48DA-BE72-37A0EC50B645}" srcId="{672BCDC8-C639-4F73-A5A3-C58F1FF74E4C}" destId="{12E98B64-5C81-45C6-99DD-D16F3FD7992A}" srcOrd="9" destOrd="0" parTransId="{46B60E50-7E64-416F-95B7-30A974D7BE22}" sibTransId="{1C43251F-3EA5-4CF4-A0C8-FF10277FD65C}"/>
    <dgm:cxn modelId="{F1D94192-09B8-4509-B594-C6B4A993C434}" type="presOf" srcId="{5B88D666-6C15-4ADC-84BF-044D13A831C3}" destId="{B100C0AD-45AA-432D-BD9A-245C01063903}" srcOrd="0" destOrd="0" presId="urn:microsoft.com/office/officeart/2005/8/layout/default"/>
    <dgm:cxn modelId="{257E8A94-9DB2-4374-BCF7-9738CCBA65FE}" srcId="{672BCDC8-C639-4F73-A5A3-C58F1FF74E4C}" destId="{FB744CC4-C61D-40CB-9A24-37A5D9583566}" srcOrd="1" destOrd="0" parTransId="{507379AF-0526-4DB9-AFCA-5BD7BC4D7BFB}" sibTransId="{610694AC-3419-4E91-88AF-E1E9F803D101}"/>
    <dgm:cxn modelId="{51D20E9C-42E2-4C07-A368-813213DC1191}" type="presOf" srcId="{3F2778C0-C0DD-43A0-9A4F-C80331313ABA}" destId="{21FA8441-566A-4C11-94A2-75520EDFF0E6}" srcOrd="0" destOrd="0" presId="urn:microsoft.com/office/officeart/2005/8/layout/default"/>
    <dgm:cxn modelId="{7FEFB5A4-DEB6-40C0-AC61-6261875948CB}" srcId="{672BCDC8-C639-4F73-A5A3-C58F1FF74E4C}" destId="{392CAAD8-0C6A-4CFE-A1CB-59BBD034E56D}" srcOrd="10" destOrd="0" parTransId="{6BE89F0A-E73F-48C2-A73A-25014364DE90}" sibTransId="{1D905FBA-B274-4E38-8093-1D6439EB96B1}"/>
    <dgm:cxn modelId="{8BA464AB-D1A6-44E9-B245-BBDF066BA13B}" srcId="{672BCDC8-C639-4F73-A5A3-C58F1FF74E4C}" destId="{9EB71DC2-46E2-4EDC-86AB-04368E55D135}" srcOrd="6" destOrd="0" parTransId="{D0EBDA7D-6F18-4C23-A951-23A169D3F57C}" sibTransId="{0C3F98DF-F47D-4ECC-8DEB-5D07C9D397BC}"/>
    <dgm:cxn modelId="{D916C7AB-BD71-4660-8769-49EC27FFF08E}" srcId="{672BCDC8-C639-4F73-A5A3-C58F1FF74E4C}" destId="{E662B809-8C5D-46CB-AADD-7925CEE8635F}" srcOrd="5" destOrd="0" parTransId="{19842B70-E32C-49EB-AE53-410F5EE5B9B4}" sibTransId="{62ADFA04-ADBA-45F8-9505-9B960D9B5D6D}"/>
    <dgm:cxn modelId="{29189EAC-F8EF-4FA8-88F9-588BB9D700B0}" srcId="{672BCDC8-C639-4F73-A5A3-C58F1FF74E4C}" destId="{33F93059-5BF5-4FD8-9773-FC2A11C304A5}" srcOrd="8" destOrd="0" parTransId="{92928AAA-D20A-4BF1-9603-51AC72A51B4F}" sibTransId="{08D013F6-41F7-4085-9455-718A5681B89E}"/>
    <dgm:cxn modelId="{EC3305B6-6619-4A44-A7DA-FD1850834DC2}" srcId="{672BCDC8-C639-4F73-A5A3-C58F1FF74E4C}" destId="{5B88D666-6C15-4ADC-84BF-044D13A831C3}" srcOrd="11" destOrd="0" parTransId="{8FDD8295-2196-44AE-AD42-BF656C428262}" sibTransId="{6E92F128-B93D-4FB2-A680-8B077E7A243C}"/>
    <dgm:cxn modelId="{42F05AD8-0CDD-4DE2-A426-0E4D5A1FCF92}" srcId="{672BCDC8-C639-4F73-A5A3-C58F1FF74E4C}" destId="{2AA99611-C022-472E-BED1-6F56BFF5E876}" srcOrd="4" destOrd="0" parTransId="{F91A2C11-0810-4FDD-AE0D-D5269DDCD233}" sibTransId="{64805C6F-266F-4D7D-8408-3A28F1F17B4B}"/>
    <dgm:cxn modelId="{4C58AADC-96F6-4CDB-BE2F-DBBFBF9BFD03}" srcId="{672BCDC8-C639-4F73-A5A3-C58F1FF74E4C}" destId="{4BBD03BD-80D6-4B7C-A5E1-F090E42F8845}" srcOrd="2" destOrd="0" parTransId="{3A70C23F-BC12-45A5-94D8-E43E735C0D77}" sibTransId="{5DCD49C6-A927-4E39-BDC2-9856EB47A66D}"/>
    <dgm:cxn modelId="{DFBC64F2-1068-453F-9617-AB230F8300A9}" type="presOf" srcId="{E662B809-8C5D-46CB-AADD-7925CEE8635F}" destId="{8FB08C09-4AF1-478A-9A2D-4C758B99C2E8}" srcOrd="0" destOrd="0" presId="urn:microsoft.com/office/officeart/2005/8/layout/default"/>
    <dgm:cxn modelId="{AD3D24F8-9861-434E-8552-DC400CC480C8}" type="presOf" srcId="{672BCDC8-C639-4F73-A5A3-C58F1FF74E4C}" destId="{C60AA327-40F3-4415-9CF7-E691BBE16DC9}" srcOrd="0" destOrd="0" presId="urn:microsoft.com/office/officeart/2005/8/layout/default"/>
    <dgm:cxn modelId="{12F18BD9-F40C-4EDD-8247-9AE6C0367B03}" type="presParOf" srcId="{C60AA327-40F3-4415-9CF7-E691BBE16DC9}" destId="{4CC8EAA2-5008-418B-A673-5BAA419E85D4}" srcOrd="0" destOrd="0" presId="urn:microsoft.com/office/officeart/2005/8/layout/default"/>
    <dgm:cxn modelId="{8DA21E87-F5A4-4DB4-9164-1ED307389B23}" type="presParOf" srcId="{C60AA327-40F3-4415-9CF7-E691BBE16DC9}" destId="{60380F0E-A705-4078-9811-4321D98A31E4}" srcOrd="1" destOrd="0" presId="urn:microsoft.com/office/officeart/2005/8/layout/default"/>
    <dgm:cxn modelId="{1774E541-54E4-4445-8ECE-F7FA22048856}" type="presParOf" srcId="{C60AA327-40F3-4415-9CF7-E691BBE16DC9}" destId="{C89EEE64-ADC8-4FEC-B7EB-5BAF4513A671}" srcOrd="2" destOrd="0" presId="urn:microsoft.com/office/officeart/2005/8/layout/default"/>
    <dgm:cxn modelId="{B230FF15-4F64-41BC-A5B9-D1052DD7B1FE}" type="presParOf" srcId="{C60AA327-40F3-4415-9CF7-E691BBE16DC9}" destId="{3B8FF13D-95B8-4906-B637-D0D2EBCB6262}" srcOrd="3" destOrd="0" presId="urn:microsoft.com/office/officeart/2005/8/layout/default"/>
    <dgm:cxn modelId="{278C51BF-CBB6-4BA0-8930-DD9087591BB0}" type="presParOf" srcId="{C60AA327-40F3-4415-9CF7-E691BBE16DC9}" destId="{D73463C7-FAD2-427C-9EDD-E9A8558E5477}" srcOrd="4" destOrd="0" presId="urn:microsoft.com/office/officeart/2005/8/layout/default"/>
    <dgm:cxn modelId="{DB846C8F-BB37-4EF1-B59A-873E6E8036AE}" type="presParOf" srcId="{C60AA327-40F3-4415-9CF7-E691BBE16DC9}" destId="{34B1C989-534F-46DF-AB0A-A8D61B777746}" srcOrd="5" destOrd="0" presId="urn:microsoft.com/office/officeart/2005/8/layout/default"/>
    <dgm:cxn modelId="{81C00F94-B15B-4C2E-B3BE-44521626E569}" type="presParOf" srcId="{C60AA327-40F3-4415-9CF7-E691BBE16DC9}" destId="{21FA8441-566A-4C11-94A2-75520EDFF0E6}" srcOrd="6" destOrd="0" presId="urn:microsoft.com/office/officeart/2005/8/layout/default"/>
    <dgm:cxn modelId="{D1BD1CAF-BA5E-4586-B0CF-552967D2B4A5}" type="presParOf" srcId="{C60AA327-40F3-4415-9CF7-E691BBE16DC9}" destId="{A3FB47E1-080C-417C-91DD-24E105791C93}" srcOrd="7" destOrd="0" presId="urn:microsoft.com/office/officeart/2005/8/layout/default"/>
    <dgm:cxn modelId="{D9713623-1EE2-4A57-A26C-7B0F13EA9B53}" type="presParOf" srcId="{C60AA327-40F3-4415-9CF7-E691BBE16DC9}" destId="{31FB4406-128D-4276-8A74-61C4A8BCFD32}" srcOrd="8" destOrd="0" presId="urn:microsoft.com/office/officeart/2005/8/layout/default"/>
    <dgm:cxn modelId="{B21CF66B-12F6-4B22-A247-0FC91CB4E8F0}" type="presParOf" srcId="{C60AA327-40F3-4415-9CF7-E691BBE16DC9}" destId="{2F9E42E9-E1BA-419F-9B78-328F8C4AB313}" srcOrd="9" destOrd="0" presId="urn:microsoft.com/office/officeart/2005/8/layout/default"/>
    <dgm:cxn modelId="{D4E78D1D-88E6-43C2-923D-AA4D70DB408F}" type="presParOf" srcId="{C60AA327-40F3-4415-9CF7-E691BBE16DC9}" destId="{8FB08C09-4AF1-478A-9A2D-4C758B99C2E8}" srcOrd="10" destOrd="0" presId="urn:microsoft.com/office/officeart/2005/8/layout/default"/>
    <dgm:cxn modelId="{52F00FD1-D4F6-45BE-8D97-BB7BF95EDA99}" type="presParOf" srcId="{C60AA327-40F3-4415-9CF7-E691BBE16DC9}" destId="{A97B6474-74A5-4215-BB97-148DD28024FA}" srcOrd="11" destOrd="0" presId="urn:microsoft.com/office/officeart/2005/8/layout/default"/>
    <dgm:cxn modelId="{9E91C672-FCDB-4B52-AA46-3F41088EB26B}" type="presParOf" srcId="{C60AA327-40F3-4415-9CF7-E691BBE16DC9}" destId="{029CB9DF-CC68-4605-91C1-C6D61EAAC7BA}" srcOrd="12" destOrd="0" presId="urn:microsoft.com/office/officeart/2005/8/layout/default"/>
    <dgm:cxn modelId="{AAF8CF5C-EC45-4BE9-A205-4559867B8F6F}" type="presParOf" srcId="{C60AA327-40F3-4415-9CF7-E691BBE16DC9}" destId="{DB1F7BAC-8822-4673-9FBF-21F549666842}" srcOrd="13" destOrd="0" presId="urn:microsoft.com/office/officeart/2005/8/layout/default"/>
    <dgm:cxn modelId="{E800B687-8BEC-49DE-A9F9-D4D02D83A798}" type="presParOf" srcId="{C60AA327-40F3-4415-9CF7-E691BBE16DC9}" destId="{5B50E577-F0BB-46D7-874F-1EDEBAA625F6}" srcOrd="14" destOrd="0" presId="urn:microsoft.com/office/officeart/2005/8/layout/default"/>
    <dgm:cxn modelId="{DE15C128-1005-4A41-88D6-D9AF25FBA644}" type="presParOf" srcId="{C60AA327-40F3-4415-9CF7-E691BBE16DC9}" destId="{BAA6376D-1EC3-4D66-AA46-8DFF6DB3E161}" srcOrd="15" destOrd="0" presId="urn:microsoft.com/office/officeart/2005/8/layout/default"/>
    <dgm:cxn modelId="{ABE4B231-8CCA-4A73-9258-74BE7078BB2E}" type="presParOf" srcId="{C60AA327-40F3-4415-9CF7-E691BBE16DC9}" destId="{CA5E2DD0-450B-44B6-AE23-5DE3AE5271AC}" srcOrd="16" destOrd="0" presId="urn:microsoft.com/office/officeart/2005/8/layout/default"/>
    <dgm:cxn modelId="{493526B9-6694-4BF5-87C2-35E62503F240}" type="presParOf" srcId="{C60AA327-40F3-4415-9CF7-E691BBE16DC9}" destId="{98815DF1-794C-4AB4-B143-C4E5C32E7B2A}" srcOrd="17" destOrd="0" presId="urn:microsoft.com/office/officeart/2005/8/layout/default"/>
    <dgm:cxn modelId="{6B506EA8-DF30-40D8-BD4E-1A4150387C85}" type="presParOf" srcId="{C60AA327-40F3-4415-9CF7-E691BBE16DC9}" destId="{CE2623C9-0892-4681-96A6-423B9A2D7D19}" srcOrd="18" destOrd="0" presId="urn:microsoft.com/office/officeart/2005/8/layout/default"/>
    <dgm:cxn modelId="{7DF4C63C-7ED3-4971-9587-F9C64573C3C0}" type="presParOf" srcId="{C60AA327-40F3-4415-9CF7-E691BBE16DC9}" destId="{1171EC78-574E-4E7F-B0C5-377CB7A5C39D}" srcOrd="19" destOrd="0" presId="urn:microsoft.com/office/officeart/2005/8/layout/default"/>
    <dgm:cxn modelId="{EC735A6D-6CCD-4152-88DA-EC9686196DAF}" type="presParOf" srcId="{C60AA327-40F3-4415-9CF7-E691BBE16DC9}" destId="{78D6FAAE-098D-44D1-9525-EC1491BB9AF1}" srcOrd="20" destOrd="0" presId="urn:microsoft.com/office/officeart/2005/8/layout/default"/>
    <dgm:cxn modelId="{25206144-57E1-45BA-B725-C75D629B5ECD}" type="presParOf" srcId="{C60AA327-40F3-4415-9CF7-E691BBE16DC9}" destId="{26BBF80B-01B5-4383-B863-CC99B59375FC}" srcOrd="21" destOrd="0" presId="urn:microsoft.com/office/officeart/2005/8/layout/default"/>
    <dgm:cxn modelId="{0CF27AB7-C69C-4B6E-8AEF-B38CA14E7605}" type="presParOf" srcId="{C60AA327-40F3-4415-9CF7-E691BBE16DC9}" destId="{B100C0AD-45AA-432D-BD9A-245C01063903}"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2B72B72-FAFC-4454-8E79-69D2F0DC43C3}"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39499880-CA4B-4464-AC1B-A314E4676173}">
      <dgm:prSet/>
      <dgm:spPr/>
      <dgm:t>
        <a:bodyPr/>
        <a:lstStyle/>
        <a:p>
          <a:r>
            <a:rPr lang="en-NZ"/>
            <a:t>NZ is virtually self-sufficient in food production, but is otherwise highly import-dependent</a:t>
          </a:r>
          <a:endParaRPr lang="en-US"/>
        </a:p>
      </dgm:t>
    </dgm:pt>
    <dgm:pt modelId="{7E208B6A-B157-4A40-97E9-DA7A85865AFA}" type="parTrans" cxnId="{E70EDA50-28DE-4CC2-88D4-9D8241934F4A}">
      <dgm:prSet/>
      <dgm:spPr/>
      <dgm:t>
        <a:bodyPr/>
        <a:lstStyle/>
        <a:p>
          <a:endParaRPr lang="en-US"/>
        </a:p>
      </dgm:t>
    </dgm:pt>
    <dgm:pt modelId="{11FE6CC2-90BF-4236-987F-995AECAEE636}" type="sibTrans" cxnId="{E70EDA50-28DE-4CC2-88D4-9D8241934F4A}">
      <dgm:prSet/>
      <dgm:spPr/>
      <dgm:t>
        <a:bodyPr/>
        <a:lstStyle/>
        <a:p>
          <a:endParaRPr lang="en-US"/>
        </a:p>
      </dgm:t>
    </dgm:pt>
    <dgm:pt modelId="{29813D09-9E2A-423F-AC78-99BD34354520}">
      <dgm:prSet/>
      <dgm:spPr/>
      <dgm:t>
        <a:bodyPr/>
        <a:lstStyle/>
        <a:p>
          <a:r>
            <a:rPr lang="en-NZ"/>
            <a:t>It sells too much of its primary produce as commodities rather than as high value-added products.</a:t>
          </a:r>
          <a:endParaRPr lang="en-US"/>
        </a:p>
      </dgm:t>
    </dgm:pt>
    <dgm:pt modelId="{1477B5B8-9C5E-455D-AF3B-E615B4165999}" type="parTrans" cxnId="{2E69BA3D-6E0B-415F-9DBA-3253F11F0965}">
      <dgm:prSet/>
      <dgm:spPr/>
      <dgm:t>
        <a:bodyPr/>
        <a:lstStyle/>
        <a:p>
          <a:endParaRPr lang="en-US"/>
        </a:p>
      </dgm:t>
    </dgm:pt>
    <dgm:pt modelId="{4965A11C-4CA6-4679-96E7-FA994D32FEDB}" type="sibTrans" cxnId="{2E69BA3D-6E0B-415F-9DBA-3253F11F0965}">
      <dgm:prSet/>
      <dgm:spPr/>
      <dgm:t>
        <a:bodyPr/>
        <a:lstStyle/>
        <a:p>
          <a:endParaRPr lang="en-US"/>
        </a:p>
      </dgm:t>
    </dgm:pt>
    <dgm:pt modelId="{F39E0E16-EE25-4FDF-B381-3ECC70FAFDBE}">
      <dgm:prSet/>
      <dgm:spPr/>
      <dgm:t>
        <a:bodyPr/>
        <a:lstStyle/>
        <a:p>
          <a:r>
            <a:rPr lang="en-NZ"/>
            <a:t>Its people are very creative but have a limited ability to profit from that creativity</a:t>
          </a:r>
          <a:endParaRPr lang="en-US"/>
        </a:p>
      </dgm:t>
    </dgm:pt>
    <dgm:pt modelId="{24A6E7CD-2481-4F59-B130-BC019B4AC5B3}" type="parTrans" cxnId="{C31AAF2B-8331-4F08-AFB7-C2AF7A6478F6}">
      <dgm:prSet/>
      <dgm:spPr/>
      <dgm:t>
        <a:bodyPr/>
        <a:lstStyle/>
        <a:p>
          <a:endParaRPr lang="en-US"/>
        </a:p>
      </dgm:t>
    </dgm:pt>
    <dgm:pt modelId="{066388EE-6106-477A-947D-AB9B51D1E9CF}" type="sibTrans" cxnId="{C31AAF2B-8331-4F08-AFB7-C2AF7A6478F6}">
      <dgm:prSet/>
      <dgm:spPr/>
      <dgm:t>
        <a:bodyPr/>
        <a:lstStyle/>
        <a:p>
          <a:endParaRPr lang="en-US"/>
        </a:p>
      </dgm:t>
    </dgm:pt>
    <dgm:pt modelId="{159CEFF0-7A3A-4D29-BA8F-26597E8BF2E1}">
      <dgm:prSet/>
      <dgm:spPr/>
      <dgm:t>
        <a:bodyPr/>
        <a:lstStyle/>
        <a:p>
          <a:r>
            <a:rPr lang="en-NZ"/>
            <a:t>High levels of aspiration to self-employment means most activities are “over-shopped”</a:t>
          </a:r>
          <a:endParaRPr lang="en-US"/>
        </a:p>
      </dgm:t>
    </dgm:pt>
    <dgm:pt modelId="{4D69B193-21D6-454A-89DD-506F8FECD056}" type="parTrans" cxnId="{352C9DE4-C8D4-49B6-A801-B51DF0059716}">
      <dgm:prSet/>
      <dgm:spPr/>
      <dgm:t>
        <a:bodyPr/>
        <a:lstStyle/>
        <a:p>
          <a:endParaRPr lang="en-US"/>
        </a:p>
      </dgm:t>
    </dgm:pt>
    <dgm:pt modelId="{D9406115-45EB-4974-814A-4C5C87E325FF}" type="sibTrans" cxnId="{352C9DE4-C8D4-49B6-A801-B51DF0059716}">
      <dgm:prSet/>
      <dgm:spPr/>
      <dgm:t>
        <a:bodyPr/>
        <a:lstStyle/>
        <a:p>
          <a:endParaRPr lang="en-US"/>
        </a:p>
      </dgm:t>
    </dgm:pt>
    <dgm:pt modelId="{8BA16552-AB8D-47AA-A22C-BD0521478DA8}">
      <dgm:prSet/>
      <dgm:spPr/>
      <dgm:t>
        <a:bodyPr/>
        <a:lstStyle/>
        <a:p>
          <a:r>
            <a:rPr lang="en-NZ"/>
            <a:t>Competitors in those activities are almost exclusively small or even micro sized</a:t>
          </a:r>
          <a:endParaRPr lang="en-US"/>
        </a:p>
      </dgm:t>
    </dgm:pt>
    <dgm:pt modelId="{F24B64E3-6B2A-449C-8817-90A6D661627D}" type="parTrans" cxnId="{99CAF17F-73DE-455B-A948-DD65A04E0E68}">
      <dgm:prSet/>
      <dgm:spPr/>
      <dgm:t>
        <a:bodyPr/>
        <a:lstStyle/>
        <a:p>
          <a:endParaRPr lang="en-US"/>
        </a:p>
      </dgm:t>
    </dgm:pt>
    <dgm:pt modelId="{511B4FEB-977A-4B4C-99CD-65ABB189B7AE}" type="sibTrans" cxnId="{99CAF17F-73DE-455B-A948-DD65A04E0E68}">
      <dgm:prSet/>
      <dgm:spPr/>
      <dgm:t>
        <a:bodyPr/>
        <a:lstStyle/>
        <a:p>
          <a:endParaRPr lang="en-US"/>
        </a:p>
      </dgm:t>
    </dgm:pt>
    <dgm:pt modelId="{5CE8CF6C-4FB7-4E86-B588-8B16A4AE7AE4}">
      <dgm:prSet/>
      <dgm:spPr/>
      <dgm:t>
        <a:bodyPr/>
        <a:lstStyle/>
        <a:p>
          <a:r>
            <a:rPr lang="en-NZ"/>
            <a:t>Small organisations’ technical skills are strong, generic management abilities are very weak.</a:t>
          </a:r>
          <a:endParaRPr lang="en-US"/>
        </a:p>
      </dgm:t>
    </dgm:pt>
    <dgm:pt modelId="{E73A0902-5413-44FD-8C5F-2FFFE4B14A76}" type="parTrans" cxnId="{C573C51E-3102-422A-9E23-2C423E1497C8}">
      <dgm:prSet/>
      <dgm:spPr/>
      <dgm:t>
        <a:bodyPr/>
        <a:lstStyle/>
        <a:p>
          <a:endParaRPr lang="en-US"/>
        </a:p>
      </dgm:t>
    </dgm:pt>
    <dgm:pt modelId="{0F0CA480-9749-462F-BE02-3AA27D072950}" type="sibTrans" cxnId="{C573C51E-3102-422A-9E23-2C423E1497C8}">
      <dgm:prSet/>
      <dgm:spPr/>
      <dgm:t>
        <a:bodyPr/>
        <a:lstStyle/>
        <a:p>
          <a:endParaRPr lang="en-US"/>
        </a:p>
      </dgm:t>
    </dgm:pt>
    <dgm:pt modelId="{6E66EEB9-0AC2-4AFA-8CB7-9F46DB19ACF8}">
      <dgm:prSet/>
      <dgm:spPr/>
      <dgm:t>
        <a:bodyPr/>
        <a:lstStyle/>
        <a:p>
          <a:r>
            <a:rPr lang="en-NZ"/>
            <a:t>Organisational growth is hindered by generally low levels of ambition amongst owners</a:t>
          </a:r>
          <a:endParaRPr lang="en-US"/>
        </a:p>
      </dgm:t>
    </dgm:pt>
    <dgm:pt modelId="{72335EDD-E64D-419D-A57F-771DB0702E8B}" type="parTrans" cxnId="{22C7E8B9-A3C5-48AA-9C8E-EE5B58B3D12B}">
      <dgm:prSet/>
      <dgm:spPr/>
      <dgm:t>
        <a:bodyPr/>
        <a:lstStyle/>
        <a:p>
          <a:endParaRPr lang="en-US"/>
        </a:p>
      </dgm:t>
    </dgm:pt>
    <dgm:pt modelId="{F252B5C8-1435-446A-AF74-9666556D9C70}" type="sibTrans" cxnId="{22C7E8B9-A3C5-48AA-9C8E-EE5B58B3D12B}">
      <dgm:prSet/>
      <dgm:spPr/>
      <dgm:t>
        <a:bodyPr/>
        <a:lstStyle/>
        <a:p>
          <a:endParaRPr lang="en-US"/>
        </a:p>
      </dgm:t>
    </dgm:pt>
    <dgm:pt modelId="{8ED15F8E-4458-4E0E-B7CC-9D50DC5CF025}">
      <dgm:prSet/>
      <dgm:spPr/>
      <dgm:t>
        <a:bodyPr/>
        <a:lstStyle/>
        <a:p>
          <a:r>
            <a:rPr lang="en-NZ"/>
            <a:t>Organisational development planning is similarly absent in many small firms</a:t>
          </a:r>
          <a:endParaRPr lang="en-US"/>
        </a:p>
      </dgm:t>
    </dgm:pt>
    <dgm:pt modelId="{532792F8-ECB3-4031-A1B0-5DAF30BF8B98}" type="parTrans" cxnId="{8D720AC4-CB70-4820-A1A1-6BABF0AAF650}">
      <dgm:prSet/>
      <dgm:spPr/>
      <dgm:t>
        <a:bodyPr/>
        <a:lstStyle/>
        <a:p>
          <a:endParaRPr lang="en-US"/>
        </a:p>
      </dgm:t>
    </dgm:pt>
    <dgm:pt modelId="{E5C3B07F-26D7-41E9-B944-E3BA5E1C2C7E}" type="sibTrans" cxnId="{8D720AC4-CB70-4820-A1A1-6BABF0AAF650}">
      <dgm:prSet/>
      <dgm:spPr/>
      <dgm:t>
        <a:bodyPr/>
        <a:lstStyle/>
        <a:p>
          <a:endParaRPr lang="en-US"/>
        </a:p>
      </dgm:t>
    </dgm:pt>
    <dgm:pt modelId="{51539374-EB19-40AE-97F7-4FF9D5E02BEF}">
      <dgm:prSet/>
      <dgm:spPr/>
      <dgm:t>
        <a:bodyPr/>
        <a:lstStyle/>
        <a:p>
          <a:r>
            <a:rPr lang="en-NZ"/>
            <a:t>What do you think?</a:t>
          </a:r>
          <a:endParaRPr lang="en-US"/>
        </a:p>
      </dgm:t>
    </dgm:pt>
    <dgm:pt modelId="{7B27D522-C199-4931-86AA-B7161DB8ED50}" type="parTrans" cxnId="{1093BEA9-7F0C-4012-B02D-9E27E0976366}">
      <dgm:prSet/>
      <dgm:spPr/>
      <dgm:t>
        <a:bodyPr/>
        <a:lstStyle/>
        <a:p>
          <a:endParaRPr lang="en-US"/>
        </a:p>
      </dgm:t>
    </dgm:pt>
    <dgm:pt modelId="{B7259B67-E3C2-47B6-B43A-9E2605AEB6EB}" type="sibTrans" cxnId="{1093BEA9-7F0C-4012-B02D-9E27E0976366}">
      <dgm:prSet/>
      <dgm:spPr/>
      <dgm:t>
        <a:bodyPr/>
        <a:lstStyle/>
        <a:p>
          <a:endParaRPr lang="en-US"/>
        </a:p>
      </dgm:t>
    </dgm:pt>
    <dgm:pt modelId="{C75306B0-1989-4D04-B7BB-0985AC544312}" type="pres">
      <dgm:prSet presAssocID="{12B72B72-FAFC-4454-8E79-69D2F0DC43C3}" presName="diagram" presStyleCnt="0">
        <dgm:presLayoutVars>
          <dgm:dir/>
          <dgm:resizeHandles val="exact"/>
        </dgm:presLayoutVars>
      </dgm:prSet>
      <dgm:spPr/>
    </dgm:pt>
    <dgm:pt modelId="{250C49F5-E3A5-4352-86F7-376EF3FC63BF}" type="pres">
      <dgm:prSet presAssocID="{39499880-CA4B-4464-AC1B-A314E4676173}" presName="node" presStyleLbl="node1" presStyleIdx="0" presStyleCnt="9">
        <dgm:presLayoutVars>
          <dgm:bulletEnabled val="1"/>
        </dgm:presLayoutVars>
      </dgm:prSet>
      <dgm:spPr/>
    </dgm:pt>
    <dgm:pt modelId="{303AE95D-588F-4C8F-875E-03E9D0083EF4}" type="pres">
      <dgm:prSet presAssocID="{11FE6CC2-90BF-4236-987F-995AECAEE636}" presName="sibTrans" presStyleCnt="0"/>
      <dgm:spPr/>
    </dgm:pt>
    <dgm:pt modelId="{0F28C0C2-2242-4649-A31B-19DC128E9A79}" type="pres">
      <dgm:prSet presAssocID="{29813D09-9E2A-423F-AC78-99BD34354520}" presName="node" presStyleLbl="node1" presStyleIdx="1" presStyleCnt="9">
        <dgm:presLayoutVars>
          <dgm:bulletEnabled val="1"/>
        </dgm:presLayoutVars>
      </dgm:prSet>
      <dgm:spPr/>
    </dgm:pt>
    <dgm:pt modelId="{9EBB81FB-CDF1-434B-A6A7-C88F54750898}" type="pres">
      <dgm:prSet presAssocID="{4965A11C-4CA6-4679-96E7-FA994D32FEDB}" presName="sibTrans" presStyleCnt="0"/>
      <dgm:spPr/>
    </dgm:pt>
    <dgm:pt modelId="{B74DA145-FE12-47A3-AD9A-DA109764125B}" type="pres">
      <dgm:prSet presAssocID="{F39E0E16-EE25-4FDF-B381-3ECC70FAFDBE}" presName="node" presStyleLbl="node1" presStyleIdx="2" presStyleCnt="9">
        <dgm:presLayoutVars>
          <dgm:bulletEnabled val="1"/>
        </dgm:presLayoutVars>
      </dgm:prSet>
      <dgm:spPr/>
    </dgm:pt>
    <dgm:pt modelId="{E3A7B14A-DB42-4EBA-AD04-963B67F7AE79}" type="pres">
      <dgm:prSet presAssocID="{066388EE-6106-477A-947D-AB9B51D1E9CF}" presName="sibTrans" presStyleCnt="0"/>
      <dgm:spPr/>
    </dgm:pt>
    <dgm:pt modelId="{CA4A559F-2346-4B40-906B-8965F02E8727}" type="pres">
      <dgm:prSet presAssocID="{159CEFF0-7A3A-4D29-BA8F-26597E8BF2E1}" presName="node" presStyleLbl="node1" presStyleIdx="3" presStyleCnt="9">
        <dgm:presLayoutVars>
          <dgm:bulletEnabled val="1"/>
        </dgm:presLayoutVars>
      </dgm:prSet>
      <dgm:spPr/>
    </dgm:pt>
    <dgm:pt modelId="{30A0048B-EBA1-417B-85A9-3E3739B025DA}" type="pres">
      <dgm:prSet presAssocID="{D9406115-45EB-4974-814A-4C5C87E325FF}" presName="sibTrans" presStyleCnt="0"/>
      <dgm:spPr/>
    </dgm:pt>
    <dgm:pt modelId="{5B29E9F0-4CC9-43FB-8DA7-AEE9D83BEE17}" type="pres">
      <dgm:prSet presAssocID="{8BA16552-AB8D-47AA-A22C-BD0521478DA8}" presName="node" presStyleLbl="node1" presStyleIdx="4" presStyleCnt="9">
        <dgm:presLayoutVars>
          <dgm:bulletEnabled val="1"/>
        </dgm:presLayoutVars>
      </dgm:prSet>
      <dgm:spPr/>
    </dgm:pt>
    <dgm:pt modelId="{A12CC195-C9DF-4ABA-A7D2-222715EE7828}" type="pres">
      <dgm:prSet presAssocID="{511B4FEB-977A-4B4C-99CD-65ABB189B7AE}" presName="sibTrans" presStyleCnt="0"/>
      <dgm:spPr/>
    </dgm:pt>
    <dgm:pt modelId="{A4DC8B07-A9E2-4ED7-8B7D-44C140BFAA22}" type="pres">
      <dgm:prSet presAssocID="{5CE8CF6C-4FB7-4E86-B588-8B16A4AE7AE4}" presName="node" presStyleLbl="node1" presStyleIdx="5" presStyleCnt="9">
        <dgm:presLayoutVars>
          <dgm:bulletEnabled val="1"/>
        </dgm:presLayoutVars>
      </dgm:prSet>
      <dgm:spPr/>
    </dgm:pt>
    <dgm:pt modelId="{1170C1DA-C449-43FD-B977-771F45D445A7}" type="pres">
      <dgm:prSet presAssocID="{0F0CA480-9749-462F-BE02-3AA27D072950}" presName="sibTrans" presStyleCnt="0"/>
      <dgm:spPr/>
    </dgm:pt>
    <dgm:pt modelId="{A5C25FEE-9099-4B61-9BD4-81C4E3ABA7E6}" type="pres">
      <dgm:prSet presAssocID="{6E66EEB9-0AC2-4AFA-8CB7-9F46DB19ACF8}" presName="node" presStyleLbl="node1" presStyleIdx="6" presStyleCnt="9">
        <dgm:presLayoutVars>
          <dgm:bulletEnabled val="1"/>
        </dgm:presLayoutVars>
      </dgm:prSet>
      <dgm:spPr/>
    </dgm:pt>
    <dgm:pt modelId="{2F126989-40AD-47B4-BE9E-F6414B8062A7}" type="pres">
      <dgm:prSet presAssocID="{F252B5C8-1435-446A-AF74-9666556D9C70}" presName="sibTrans" presStyleCnt="0"/>
      <dgm:spPr/>
    </dgm:pt>
    <dgm:pt modelId="{2F55997D-222E-4C7F-89B5-0675CD590C5A}" type="pres">
      <dgm:prSet presAssocID="{8ED15F8E-4458-4E0E-B7CC-9D50DC5CF025}" presName="node" presStyleLbl="node1" presStyleIdx="7" presStyleCnt="9">
        <dgm:presLayoutVars>
          <dgm:bulletEnabled val="1"/>
        </dgm:presLayoutVars>
      </dgm:prSet>
      <dgm:spPr/>
    </dgm:pt>
    <dgm:pt modelId="{4DF9071B-54B9-4757-ACAF-589EBFA3CDFA}" type="pres">
      <dgm:prSet presAssocID="{E5C3B07F-26D7-41E9-B944-E3BA5E1C2C7E}" presName="sibTrans" presStyleCnt="0"/>
      <dgm:spPr/>
    </dgm:pt>
    <dgm:pt modelId="{213FFA4C-3413-4CB5-B49D-0B662E95DE48}" type="pres">
      <dgm:prSet presAssocID="{51539374-EB19-40AE-97F7-4FF9D5E02BEF}" presName="node" presStyleLbl="node1" presStyleIdx="8" presStyleCnt="9">
        <dgm:presLayoutVars>
          <dgm:bulletEnabled val="1"/>
        </dgm:presLayoutVars>
      </dgm:prSet>
      <dgm:spPr/>
    </dgm:pt>
  </dgm:ptLst>
  <dgm:cxnLst>
    <dgm:cxn modelId="{26F92810-D880-4E5E-877A-EA9E926F8455}" type="presOf" srcId="{F39E0E16-EE25-4FDF-B381-3ECC70FAFDBE}" destId="{B74DA145-FE12-47A3-AD9A-DA109764125B}" srcOrd="0" destOrd="0" presId="urn:microsoft.com/office/officeart/2005/8/layout/default"/>
    <dgm:cxn modelId="{C573C51E-3102-422A-9E23-2C423E1497C8}" srcId="{12B72B72-FAFC-4454-8E79-69D2F0DC43C3}" destId="{5CE8CF6C-4FB7-4E86-B588-8B16A4AE7AE4}" srcOrd="5" destOrd="0" parTransId="{E73A0902-5413-44FD-8C5F-2FFFE4B14A76}" sibTransId="{0F0CA480-9749-462F-BE02-3AA27D072950}"/>
    <dgm:cxn modelId="{C31AAF2B-8331-4F08-AFB7-C2AF7A6478F6}" srcId="{12B72B72-FAFC-4454-8E79-69D2F0DC43C3}" destId="{F39E0E16-EE25-4FDF-B381-3ECC70FAFDBE}" srcOrd="2" destOrd="0" parTransId="{24A6E7CD-2481-4F59-B130-BC019B4AC5B3}" sibTransId="{066388EE-6106-477A-947D-AB9B51D1E9CF}"/>
    <dgm:cxn modelId="{741C122C-B4A4-440D-B129-8029F800013C}" type="presOf" srcId="{12B72B72-FAFC-4454-8E79-69D2F0DC43C3}" destId="{C75306B0-1989-4D04-B7BB-0985AC544312}" srcOrd="0" destOrd="0" presId="urn:microsoft.com/office/officeart/2005/8/layout/default"/>
    <dgm:cxn modelId="{2E69BA3D-6E0B-415F-9DBA-3253F11F0965}" srcId="{12B72B72-FAFC-4454-8E79-69D2F0DC43C3}" destId="{29813D09-9E2A-423F-AC78-99BD34354520}" srcOrd="1" destOrd="0" parTransId="{1477B5B8-9C5E-455D-AF3B-E615B4165999}" sibTransId="{4965A11C-4CA6-4679-96E7-FA994D32FEDB}"/>
    <dgm:cxn modelId="{7D80D26D-7537-4447-834B-F8C098411C53}" type="presOf" srcId="{6E66EEB9-0AC2-4AFA-8CB7-9F46DB19ACF8}" destId="{A5C25FEE-9099-4B61-9BD4-81C4E3ABA7E6}" srcOrd="0" destOrd="0" presId="urn:microsoft.com/office/officeart/2005/8/layout/default"/>
    <dgm:cxn modelId="{E70EDA50-28DE-4CC2-88D4-9D8241934F4A}" srcId="{12B72B72-FAFC-4454-8E79-69D2F0DC43C3}" destId="{39499880-CA4B-4464-AC1B-A314E4676173}" srcOrd="0" destOrd="0" parTransId="{7E208B6A-B157-4A40-97E9-DA7A85865AFA}" sibTransId="{11FE6CC2-90BF-4236-987F-995AECAEE636}"/>
    <dgm:cxn modelId="{26ABD37E-C560-4016-B369-F4231707A878}" type="presOf" srcId="{5CE8CF6C-4FB7-4E86-B588-8B16A4AE7AE4}" destId="{A4DC8B07-A9E2-4ED7-8B7D-44C140BFAA22}" srcOrd="0" destOrd="0" presId="urn:microsoft.com/office/officeart/2005/8/layout/default"/>
    <dgm:cxn modelId="{99CAF17F-73DE-455B-A948-DD65A04E0E68}" srcId="{12B72B72-FAFC-4454-8E79-69D2F0DC43C3}" destId="{8BA16552-AB8D-47AA-A22C-BD0521478DA8}" srcOrd="4" destOrd="0" parTransId="{F24B64E3-6B2A-449C-8817-90A6D661627D}" sibTransId="{511B4FEB-977A-4B4C-99CD-65ABB189B7AE}"/>
    <dgm:cxn modelId="{E9FE0690-8C99-4CF6-B207-6BF7C938D21D}" type="presOf" srcId="{39499880-CA4B-4464-AC1B-A314E4676173}" destId="{250C49F5-E3A5-4352-86F7-376EF3FC63BF}" srcOrd="0" destOrd="0" presId="urn:microsoft.com/office/officeart/2005/8/layout/default"/>
    <dgm:cxn modelId="{EA9BA392-8075-46A3-ADA4-93C8D3FE4E94}" type="presOf" srcId="{29813D09-9E2A-423F-AC78-99BD34354520}" destId="{0F28C0C2-2242-4649-A31B-19DC128E9A79}" srcOrd="0" destOrd="0" presId="urn:microsoft.com/office/officeart/2005/8/layout/default"/>
    <dgm:cxn modelId="{1093BEA9-7F0C-4012-B02D-9E27E0976366}" srcId="{12B72B72-FAFC-4454-8E79-69D2F0DC43C3}" destId="{51539374-EB19-40AE-97F7-4FF9D5E02BEF}" srcOrd="8" destOrd="0" parTransId="{7B27D522-C199-4931-86AA-B7161DB8ED50}" sibTransId="{B7259B67-E3C2-47B6-B43A-9E2605AEB6EB}"/>
    <dgm:cxn modelId="{97951CAC-C91B-421B-9B34-05B383A2D942}" type="presOf" srcId="{51539374-EB19-40AE-97F7-4FF9D5E02BEF}" destId="{213FFA4C-3413-4CB5-B49D-0B662E95DE48}" srcOrd="0" destOrd="0" presId="urn:microsoft.com/office/officeart/2005/8/layout/default"/>
    <dgm:cxn modelId="{22C7E8B9-A3C5-48AA-9C8E-EE5B58B3D12B}" srcId="{12B72B72-FAFC-4454-8E79-69D2F0DC43C3}" destId="{6E66EEB9-0AC2-4AFA-8CB7-9F46DB19ACF8}" srcOrd="6" destOrd="0" parTransId="{72335EDD-E64D-419D-A57F-771DB0702E8B}" sibTransId="{F252B5C8-1435-446A-AF74-9666556D9C70}"/>
    <dgm:cxn modelId="{8D720AC4-CB70-4820-A1A1-6BABF0AAF650}" srcId="{12B72B72-FAFC-4454-8E79-69D2F0DC43C3}" destId="{8ED15F8E-4458-4E0E-B7CC-9D50DC5CF025}" srcOrd="7" destOrd="0" parTransId="{532792F8-ECB3-4031-A1B0-5DAF30BF8B98}" sibTransId="{E5C3B07F-26D7-41E9-B944-E3BA5E1C2C7E}"/>
    <dgm:cxn modelId="{034EB0DE-7477-4A7D-893B-B2C43E948414}" type="presOf" srcId="{159CEFF0-7A3A-4D29-BA8F-26597E8BF2E1}" destId="{CA4A559F-2346-4B40-906B-8965F02E8727}" srcOrd="0" destOrd="0" presId="urn:microsoft.com/office/officeart/2005/8/layout/default"/>
    <dgm:cxn modelId="{352C9DE4-C8D4-49B6-A801-B51DF0059716}" srcId="{12B72B72-FAFC-4454-8E79-69D2F0DC43C3}" destId="{159CEFF0-7A3A-4D29-BA8F-26597E8BF2E1}" srcOrd="3" destOrd="0" parTransId="{4D69B193-21D6-454A-89DD-506F8FECD056}" sibTransId="{D9406115-45EB-4974-814A-4C5C87E325FF}"/>
    <dgm:cxn modelId="{ED63F8EC-206D-42DC-8806-20383EEEC027}" type="presOf" srcId="{8BA16552-AB8D-47AA-A22C-BD0521478DA8}" destId="{5B29E9F0-4CC9-43FB-8DA7-AEE9D83BEE17}" srcOrd="0" destOrd="0" presId="urn:microsoft.com/office/officeart/2005/8/layout/default"/>
    <dgm:cxn modelId="{1A68E7FC-133F-41E7-8BE3-B00B36527BE5}" type="presOf" srcId="{8ED15F8E-4458-4E0E-B7CC-9D50DC5CF025}" destId="{2F55997D-222E-4C7F-89B5-0675CD590C5A}" srcOrd="0" destOrd="0" presId="urn:microsoft.com/office/officeart/2005/8/layout/default"/>
    <dgm:cxn modelId="{2D444611-10C1-43FD-B17D-D19E08DEC241}" type="presParOf" srcId="{C75306B0-1989-4D04-B7BB-0985AC544312}" destId="{250C49F5-E3A5-4352-86F7-376EF3FC63BF}" srcOrd="0" destOrd="0" presId="urn:microsoft.com/office/officeart/2005/8/layout/default"/>
    <dgm:cxn modelId="{7F7017AD-B10D-486F-BB73-6E075BCF46DB}" type="presParOf" srcId="{C75306B0-1989-4D04-B7BB-0985AC544312}" destId="{303AE95D-588F-4C8F-875E-03E9D0083EF4}" srcOrd="1" destOrd="0" presId="urn:microsoft.com/office/officeart/2005/8/layout/default"/>
    <dgm:cxn modelId="{89FC79AC-605E-4AE7-93DF-30A855CDFC8C}" type="presParOf" srcId="{C75306B0-1989-4D04-B7BB-0985AC544312}" destId="{0F28C0C2-2242-4649-A31B-19DC128E9A79}" srcOrd="2" destOrd="0" presId="urn:microsoft.com/office/officeart/2005/8/layout/default"/>
    <dgm:cxn modelId="{6733F06B-9DE1-4E59-9751-72B64C94CC36}" type="presParOf" srcId="{C75306B0-1989-4D04-B7BB-0985AC544312}" destId="{9EBB81FB-CDF1-434B-A6A7-C88F54750898}" srcOrd="3" destOrd="0" presId="urn:microsoft.com/office/officeart/2005/8/layout/default"/>
    <dgm:cxn modelId="{AAE77860-B191-4822-83CF-23B33707CEB8}" type="presParOf" srcId="{C75306B0-1989-4D04-B7BB-0985AC544312}" destId="{B74DA145-FE12-47A3-AD9A-DA109764125B}" srcOrd="4" destOrd="0" presId="urn:microsoft.com/office/officeart/2005/8/layout/default"/>
    <dgm:cxn modelId="{C232A7E3-B6D9-4B73-B98C-1F9A383E1784}" type="presParOf" srcId="{C75306B0-1989-4D04-B7BB-0985AC544312}" destId="{E3A7B14A-DB42-4EBA-AD04-963B67F7AE79}" srcOrd="5" destOrd="0" presId="urn:microsoft.com/office/officeart/2005/8/layout/default"/>
    <dgm:cxn modelId="{ABA95B40-49DA-446F-B58C-4F4B4B541558}" type="presParOf" srcId="{C75306B0-1989-4D04-B7BB-0985AC544312}" destId="{CA4A559F-2346-4B40-906B-8965F02E8727}" srcOrd="6" destOrd="0" presId="urn:microsoft.com/office/officeart/2005/8/layout/default"/>
    <dgm:cxn modelId="{C9A958F3-06C8-4800-A665-350DB19147CA}" type="presParOf" srcId="{C75306B0-1989-4D04-B7BB-0985AC544312}" destId="{30A0048B-EBA1-417B-85A9-3E3739B025DA}" srcOrd="7" destOrd="0" presId="urn:microsoft.com/office/officeart/2005/8/layout/default"/>
    <dgm:cxn modelId="{6F38AA27-065D-418D-BAE5-95AD4909C3F5}" type="presParOf" srcId="{C75306B0-1989-4D04-B7BB-0985AC544312}" destId="{5B29E9F0-4CC9-43FB-8DA7-AEE9D83BEE17}" srcOrd="8" destOrd="0" presId="urn:microsoft.com/office/officeart/2005/8/layout/default"/>
    <dgm:cxn modelId="{4B32BEB8-2EBC-45C3-901F-367E3FB15EE6}" type="presParOf" srcId="{C75306B0-1989-4D04-B7BB-0985AC544312}" destId="{A12CC195-C9DF-4ABA-A7D2-222715EE7828}" srcOrd="9" destOrd="0" presId="urn:microsoft.com/office/officeart/2005/8/layout/default"/>
    <dgm:cxn modelId="{FC2AD2F9-B3D3-47F5-93FA-497D3F9F349F}" type="presParOf" srcId="{C75306B0-1989-4D04-B7BB-0985AC544312}" destId="{A4DC8B07-A9E2-4ED7-8B7D-44C140BFAA22}" srcOrd="10" destOrd="0" presId="urn:microsoft.com/office/officeart/2005/8/layout/default"/>
    <dgm:cxn modelId="{31F1F39A-C7E5-41F0-8A02-B467BE83DC8D}" type="presParOf" srcId="{C75306B0-1989-4D04-B7BB-0985AC544312}" destId="{1170C1DA-C449-43FD-B977-771F45D445A7}" srcOrd="11" destOrd="0" presId="urn:microsoft.com/office/officeart/2005/8/layout/default"/>
    <dgm:cxn modelId="{CCE2424A-9451-4EAC-AECA-10FD6CD0A32F}" type="presParOf" srcId="{C75306B0-1989-4D04-B7BB-0985AC544312}" destId="{A5C25FEE-9099-4B61-9BD4-81C4E3ABA7E6}" srcOrd="12" destOrd="0" presId="urn:microsoft.com/office/officeart/2005/8/layout/default"/>
    <dgm:cxn modelId="{A0FC5A15-4A9D-4ADA-8A11-9E92A28CF6AA}" type="presParOf" srcId="{C75306B0-1989-4D04-B7BB-0985AC544312}" destId="{2F126989-40AD-47B4-BE9E-F6414B8062A7}" srcOrd="13" destOrd="0" presId="urn:microsoft.com/office/officeart/2005/8/layout/default"/>
    <dgm:cxn modelId="{6E3E4B68-BA3F-49CD-8A86-08DBBC3B89D3}" type="presParOf" srcId="{C75306B0-1989-4D04-B7BB-0985AC544312}" destId="{2F55997D-222E-4C7F-89B5-0675CD590C5A}" srcOrd="14" destOrd="0" presId="urn:microsoft.com/office/officeart/2005/8/layout/default"/>
    <dgm:cxn modelId="{69CC4019-2B00-456F-BC1F-4CEC51DFE80A}" type="presParOf" srcId="{C75306B0-1989-4D04-B7BB-0985AC544312}" destId="{4DF9071B-54B9-4757-ACAF-589EBFA3CDFA}" srcOrd="15" destOrd="0" presId="urn:microsoft.com/office/officeart/2005/8/layout/default"/>
    <dgm:cxn modelId="{C8A4801A-DCAA-44B6-BE86-5B183D0B50B8}" type="presParOf" srcId="{C75306B0-1989-4D04-B7BB-0985AC544312}" destId="{213FFA4C-3413-4CB5-B49D-0B662E95DE48}"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920EA79-0F27-4D52-B4ED-566D13DDD2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DC31315-9A43-4B43-B769-87C051D65637}">
      <dgm:prSet/>
      <dgm:spPr/>
      <dgm:t>
        <a:bodyPr/>
        <a:lstStyle/>
        <a:p>
          <a:r>
            <a:rPr lang="en-NZ"/>
            <a:t>An </a:t>
          </a:r>
          <a:r>
            <a:rPr lang="en-NZ" u="sng"/>
            <a:t>attitude</a:t>
          </a:r>
          <a:r>
            <a:rPr lang="en-NZ"/>
            <a:t> is a deeply held belief, originating from one’s own innate personality characteristics, ethnicity, upbringing, peer group influence etc., that determines what each of us believes to be right or wrong, positive or negative, desirable or undesirable, achievable or unachievable etc. </a:t>
          </a:r>
          <a:endParaRPr lang="en-US"/>
        </a:p>
      </dgm:t>
    </dgm:pt>
    <dgm:pt modelId="{6CE1A439-D263-4FEA-994D-0F015312D6D9}" type="parTrans" cxnId="{F5D69EF7-3F30-49C9-B25E-3EE91D98CBBA}">
      <dgm:prSet/>
      <dgm:spPr/>
      <dgm:t>
        <a:bodyPr/>
        <a:lstStyle/>
        <a:p>
          <a:endParaRPr lang="en-US"/>
        </a:p>
      </dgm:t>
    </dgm:pt>
    <dgm:pt modelId="{DB6D4C79-AAE6-4401-AFF5-10C2CA99D736}" type="sibTrans" cxnId="{F5D69EF7-3F30-49C9-B25E-3EE91D98CBBA}">
      <dgm:prSet/>
      <dgm:spPr/>
      <dgm:t>
        <a:bodyPr/>
        <a:lstStyle/>
        <a:p>
          <a:endParaRPr lang="en-US"/>
        </a:p>
      </dgm:t>
    </dgm:pt>
    <dgm:pt modelId="{110DEE18-F798-4667-88ED-02047B2C8464}">
      <dgm:prSet/>
      <dgm:spPr/>
      <dgm:t>
        <a:bodyPr/>
        <a:lstStyle/>
        <a:p>
          <a:r>
            <a:rPr lang="en-NZ" u="sng"/>
            <a:t>Skills</a:t>
          </a:r>
          <a:r>
            <a:rPr lang="en-NZ"/>
            <a:t> are defined as what a person is able to do – note that this doesn’t necessarily mean that this same person will use those skills, it just means the person is able to use them .... if he or she wants to. </a:t>
          </a:r>
          <a:endParaRPr lang="en-US"/>
        </a:p>
      </dgm:t>
    </dgm:pt>
    <dgm:pt modelId="{19D80DF2-AFC0-48BC-88FA-0B69C2615848}" type="parTrans" cxnId="{F8AF2360-94CC-472A-B9A1-DD40A1C958E0}">
      <dgm:prSet/>
      <dgm:spPr/>
      <dgm:t>
        <a:bodyPr/>
        <a:lstStyle/>
        <a:p>
          <a:endParaRPr lang="en-US"/>
        </a:p>
      </dgm:t>
    </dgm:pt>
    <dgm:pt modelId="{6C3DC1E7-09B9-4E88-B974-CA0E6DB2F90F}" type="sibTrans" cxnId="{F8AF2360-94CC-472A-B9A1-DD40A1C958E0}">
      <dgm:prSet/>
      <dgm:spPr/>
      <dgm:t>
        <a:bodyPr/>
        <a:lstStyle/>
        <a:p>
          <a:endParaRPr lang="en-US"/>
        </a:p>
      </dgm:t>
    </dgm:pt>
    <dgm:pt modelId="{4555E728-4E08-49C7-A2D6-D30E80A7C978}">
      <dgm:prSet/>
      <dgm:spPr/>
      <dgm:t>
        <a:bodyPr/>
        <a:lstStyle/>
        <a:p>
          <a:r>
            <a:rPr lang="en-NZ" u="sng"/>
            <a:t>Behaviours</a:t>
          </a:r>
          <a:r>
            <a:rPr lang="en-NZ"/>
            <a:t> occur as a the result of combining attitudes and skills, and in this respect can reflect the outcome of four different combinations.</a:t>
          </a:r>
          <a:endParaRPr lang="en-US"/>
        </a:p>
      </dgm:t>
    </dgm:pt>
    <dgm:pt modelId="{FC841A63-14E4-4303-9EBA-9BDC853D163D}" type="parTrans" cxnId="{4C517ECC-1743-46FA-A0A8-0093DF78C38A}">
      <dgm:prSet/>
      <dgm:spPr/>
      <dgm:t>
        <a:bodyPr/>
        <a:lstStyle/>
        <a:p>
          <a:endParaRPr lang="en-US"/>
        </a:p>
      </dgm:t>
    </dgm:pt>
    <dgm:pt modelId="{17F42C99-2E2A-4CFD-BA32-0DC88371BA89}" type="sibTrans" cxnId="{4C517ECC-1743-46FA-A0A8-0093DF78C38A}">
      <dgm:prSet/>
      <dgm:spPr/>
      <dgm:t>
        <a:bodyPr/>
        <a:lstStyle/>
        <a:p>
          <a:endParaRPr lang="en-US"/>
        </a:p>
      </dgm:t>
    </dgm:pt>
    <dgm:pt modelId="{275EFD43-4460-4936-A507-A77F8C559451}" type="pres">
      <dgm:prSet presAssocID="{A920EA79-0F27-4D52-B4ED-566D13DDD2B0}" presName="root" presStyleCnt="0">
        <dgm:presLayoutVars>
          <dgm:dir/>
          <dgm:resizeHandles val="exact"/>
        </dgm:presLayoutVars>
      </dgm:prSet>
      <dgm:spPr/>
    </dgm:pt>
    <dgm:pt modelId="{020C033B-A2E1-48A2-97D8-B7FCBF84D788}" type="pres">
      <dgm:prSet presAssocID="{1DC31315-9A43-4B43-B769-87C051D65637}" presName="compNode" presStyleCnt="0"/>
      <dgm:spPr/>
    </dgm:pt>
    <dgm:pt modelId="{7BD63970-797E-48A0-8D59-0D46B385EE45}" type="pres">
      <dgm:prSet presAssocID="{1DC31315-9A43-4B43-B769-87C051D65637}" presName="bgRect" presStyleLbl="bgShp" presStyleIdx="0" presStyleCnt="3"/>
      <dgm:spPr/>
    </dgm:pt>
    <dgm:pt modelId="{F05CD5FC-14E8-4FCC-A474-024F5964C14D}" type="pres">
      <dgm:prSet presAssocID="{1DC31315-9A43-4B43-B769-87C051D65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8DA2B9EF-0DE5-4C3D-B7C8-5F1E91859D33}" type="pres">
      <dgm:prSet presAssocID="{1DC31315-9A43-4B43-B769-87C051D65637}" presName="spaceRect" presStyleCnt="0"/>
      <dgm:spPr/>
    </dgm:pt>
    <dgm:pt modelId="{A09F4C4A-E4D0-4B98-AD74-1E92A7A6D2B7}" type="pres">
      <dgm:prSet presAssocID="{1DC31315-9A43-4B43-B769-87C051D65637}" presName="parTx" presStyleLbl="revTx" presStyleIdx="0" presStyleCnt="3">
        <dgm:presLayoutVars>
          <dgm:chMax val="0"/>
          <dgm:chPref val="0"/>
        </dgm:presLayoutVars>
      </dgm:prSet>
      <dgm:spPr/>
    </dgm:pt>
    <dgm:pt modelId="{EFCF894A-ECE5-49F3-946B-9CA1AC4C970E}" type="pres">
      <dgm:prSet presAssocID="{DB6D4C79-AAE6-4401-AFF5-10C2CA99D736}" presName="sibTrans" presStyleCnt="0"/>
      <dgm:spPr/>
    </dgm:pt>
    <dgm:pt modelId="{9CCC12AA-3125-4E37-B010-0858311DAF71}" type="pres">
      <dgm:prSet presAssocID="{110DEE18-F798-4667-88ED-02047B2C8464}" presName="compNode" presStyleCnt="0"/>
      <dgm:spPr/>
    </dgm:pt>
    <dgm:pt modelId="{049AB15F-EDC0-4947-90EB-766239E3D5E3}" type="pres">
      <dgm:prSet presAssocID="{110DEE18-F798-4667-88ED-02047B2C8464}" presName="bgRect" presStyleLbl="bgShp" presStyleIdx="1" presStyleCnt="3"/>
      <dgm:spPr/>
    </dgm:pt>
    <dgm:pt modelId="{3429D112-8335-4F18-BA01-6BB4F52DF43A}" type="pres">
      <dgm:prSet presAssocID="{110DEE18-F798-4667-88ED-02047B2C8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B56C79B-8869-4D98-A907-0B58DD5C7247}" type="pres">
      <dgm:prSet presAssocID="{110DEE18-F798-4667-88ED-02047B2C8464}" presName="spaceRect" presStyleCnt="0"/>
      <dgm:spPr/>
    </dgm:pt>
    <dgm:pt modelId="{3056717C-81DA-482E-A76E-C155A1552453}" type="pres">
      <dgm:prSet presAssocID="{110DEE18-F798-4667-88ED-02047B2C8464}" presName="parTx" presStyleLbl="revTx" presStyleIdx="1" presStyleCnt="3">
        <dgm:presLayoutVars>
          <dgm:chMax val="0"/>
          <dgm:chPref val="0"/>
        </dgm:presLayoutVars>
      </dgm:prSet>
      <dgm:spPr/>
    </dgm:pt>
    <dgm:pt modelId="{DD617534-879F-4805-AF8E-9F9688FC4F1D}" type="pres">
      <dgm:prSet presAssocID="{6C3DC1E7-09B9-4E88-B974-CA0E6DB2F90F}" presName="sibTrans" presStyleCnt="0"/>
      <dgm:spPr/>
    </dgm:pt>
    <dgm:pt modelId="{80E04A3A-9FC0-41B7-BA39-7456B99331C0}" type="pres">
      <dgm:prSet presAssocID="{4555E728-4E08-49C7-A2D6-D30E80A7C978}" presName="compNode" presStyleCnt="0"/>
      <dgm:spPr/>
    </dgm:pt>
    <dgm:pt modelId="{51CFB7B1-3409-4385-BD78-DF5A2946E126}" type="pres">
      <dgm:prSet presAssocID="{4555E728-4E08-49C7-A2D6-D30E80A7C978}" presName="bgRect" presStyleLbl="bgShp" presStyleIdx="2" presStyleCnt="3"/>
      <dgm:spPr/>
    </dgm:pt>
    <dgm:pt modelId="{B959356B-27E2-4C22-A340-96028CEF2BFF}" type="pres">
      <dgm:prSet presAssocID="{4555E728-4E08-49C7-A2D6-D30E80A7C9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FC34F838-DBB9-4801-91A4-B16E0B8213F2}" type="pres">
      <dgm:prSet presAssocID="{4555E728-4E08-49C7-A2D6-D30E80A7C978}" presName="spaceRect" presStyleCnt="0"/>
      <dgm:spPr/>
    </dgm:pt>
    <dgm:pt modelId="{0BE8F383-3028-42DB-A14D-0052EA39FF9F}" type="pres">
      <dgm:prSet presAssocID="{4555E728-4E08-49C7-A2D6-D30E80A7C978}" presName="parTx" presStyleLbl="revTx" presStyleIdx="2" presStyleCnt="3">
        <dgm:presLayoutVars>
          <dgm:chMax val="0"/>
          <dgm:chPref val="0"/>
        </dgm:presLayoutVars>
      </dgm:prSet>
      <dgm:spPr/>
    </dgm:pt>
  </dgm:ptLst>
  <dgm:cxnLst>
    <dgm:cxn modelId="{F8AF2360-94CC-472A-B9A1-DD40A1C958E0}" srcId="{A920EA79-0F27-4D52-B4ED-566D13DDD2B0}" destId="{110DEE18-F798-4667-88ED-02047B2C8464}" srcOrd="1" destOrd="0" parTransId="{19D80DF2-AFC0-48BC-88FA-0B69C2615848}" sibTransId="{6C3DC1E7-09B9-4E88-B974-CA0E6DB2F90F}"/>
    <dgm:cxn modelId="{1585F873-CB2D-457D-89BE-0CD6CB7FB27F}" type="presOf" srcId="{4555E728-4E08-49C7-A2D6-D30E80A7C978}" destId="{0BE8F383-3028-42DB-A14D-0052EA39FF9F}" srcOrd="0" destOrd="0" presId="urn:microsoft.com/office/officeart/2018/2/layout/IconVerticalSolidList"/>
    <dgm:cxn modelId="{9F166E90-19FF-47A0-9E0E-5D5BF37903C4}" type="presOf" srcId="{1DC31315-9A43-4B43-B769-87C051D65637}" destId="{A09F4C4A-E4D0-4B98-AD74-1E92A7A6D2B7}" srcOrd="0" destOrd="0" presId="urn:microsoft.com/office/officeart/2018/2/layout/IconVerticalSolidList"/>
    <dgm:cxn modelId="{0E5735A4-C854-48FE-BAB5-7B3901A58C5E}" type="presOf" srcId="{110DEE18-F798-4667-88ED-02047B2C8464}" destId="{3056717C-81DA-482E-A76E-C155A1552453}" srcOrd="0" destOrd="0" presId="urn:microsoft.com/office/officeart/2018/2/layout/IconVerticalSolidList"/>
    <dgm:cxn modelId="{89C3C8AB-0741-4992-AEE2-200C790C737C}" type="presOf" srcId="{A920EA79-0F27-4D52-B4ED-566D13DDD2B0}" destId="{275EFD43-4460-4936-A507-A77F8C559451}" srcOrd="0" destOrd="0" presId="urn:microsoft.com/office/officeart/2018/2/layout/IconVerticalSolidList"/>
    <dgm:cxn modelId="{4C517ECC-1743-46FA-A0A8-0093DF78C38A}" srcId="{A920EA79-0F27-4D52-B4ED-566D13DDD2B0}" destId="{4555E728-4E08-49C7-A2D6-D30E80A7C978}" srcOrd="2" destOrd="0" parTransId="{FC841A63-14E4-4303-9EBA-9BDC853D163D}" sibTransId="{17F42C99-2E2A-4CFD-BA32-0DC88371BA89}"/>
    <dgm:cxn modelId="{F5D69EF7-3F30-49C9-B25E-3EE91D98CBBA}" srcId="{A920EA79-0F27-4D52-B4ED-566D13DDD2B0}" destId="{1DC31315-9A43-4B43-B769-87C051D65637}" srcOrd="0" destOrd="0" parTransId="{6CE1A439-D263-4FEA-994D-0F015312D6D9}" sibTransId="{DB6D4C79-AAE6-4401-AFF5-10C2CA99D736}"/>
    <dgm:cxn modelId="{C5723301-15DB-4E86-926B-290F326CB299}" type="presParOf" srcId="{275EFD43-4460-4936-A507-A77F8C559451}" destId="{020C033B-A2E1-48A2-97D8-B7FCBF84D788}" srcOrd="0" destOrd="0" presId="urn:microsoft.com/office/officeart/2018/2/layout/IconVerticalSolidList"/>
    <dgm:cxn modelId="{383AD964-980E-47B1-8F7D-15D1076E30F1}" type="presParOf" srcId="{020C033B-A2E1-48A2-97D8-B7FCBF84D788}" destId="{7BD63970-797E-48A0-8D59-0D46B385EE45}" srcOrd="0" destOrd="0" presId="urn:microsoft.com/office/officeart/2018/2/layout/IconVerticalSolidList"/>
    <dgm:cxn modelId="{2D0E5304-AB13-433F-A512-BD8DF177D476}" type="presParOf" srcId="{020C033B-A2E1-48A2-97D8-B7FCBF84D788}" destId="{F05CD5FC-14E8-4FCC-A474-024F5964C14D}" srcOrd="1" destOrd="0" presId="urn:microsoft.com/office/officeart/2018/2/layout/IconVerticalSolidList"/>
    <dgm:cxn modelId="{FBB3A3E8-9C7A-48D3-A0A4-AFCC7C5E218B}" type="presParOf" srcId="{020C033B-A2E1-48A2-97D8-B7FCBF84D788}" destId="{8DA2B9EF-0DE5-4C3D-B7C8-5F1E91859D33}" srcOrd="2" destOrd="0" presId="urn:microsoft.com/office/officeart/2018/2/layout/IconVerticalSolidList"/>
    <dgm:cxn modelId="{CA600649-C49C-4F92-B4A2-03D593F78CD7}" type="presParOf" srcId="{020C033B-A2E1-48A2-97D8-B7FCBF84D788}" destId="{A09F4C4A-E4D0-4B98-AD74-1E92A7A6D2B7}" srcOrd="3" destOrd="0" presId="urn:microsoft.com/office/officeart/2018/2/layout/IconVerticalSolidList"/>
    <dgm:cxn modelId="{DB9B6A1B-FC0B-4942-ADA2-84BC666547CB}" type="presParOf" srcId="{275EFD43-4460-4936-A507-A77F8C559451}" destId="{EFCF894A-ECE5-49F3-946B-9CA1AC4C970E}" srcOrd="1" destOrd="0" presId="urn:microsoft.com/office/officeart/2018/2/layout/IconVerticalSolidList"/>
    <dgm:cxn modelId="{B34CD609-414D-46FD-8D95-A968D251F51A}" type="presParOf" srcId="{275EFD43-4460-4936-A507-A77F8C559451}" destId="{9CCC12AA-3125-4E37-B010-0858311DAF71}" srcOrd="2" destOrd="0" presId="urn:microsoft.com/office/officeart/2018/2/layout/IconVerticalSolidList"/>
    <dgm:cxn modelId="{D6ADACC3-3B29-40F7-9C8C-98F2A37A7A9B}" type="presParOf" srcId="{9CCC12AA-3125-4E37-B010-0858311DAF71}" destId="{049AB15F-EDC0-4947-90EB-766239E3D5E3}" srcOrd="0" destOrd="0" presId="urn:microsoft.com/office/officeart/2018/2/layout/IconVerticalSolidList"/>
    <dgm:cxn modelId="{ED5B76E2-60A7-43BA-816A-84E95138C5B6}" type="presParOf" srcId="{9CCC12AA-3125-4E37-B010-0858311DAF71}" destId="{3429D112-8335-4F18-BA01-6BB4F52DF43A}" srcOrd="1" destOrd="0" presId="urn:microsoft.com/office/officeart/2018/2/layout/IconVerticalSolidList"/>
    <dgm:cxn modelId="{D3AEA32A-BF5A-493D-B123-C45CA3C6DEF1}" type="presParOf" srcId="{9CCC12AA-3125-4E37-B010-0858311DAF71}" destId="{1B56C79B-8869-4D98-A907-0B58DD5C7247}" srcOrd="2" destOrd="0" presId="urn:microsoft.com/office/officeart/2018/2/layout/IconVerticalSolidList"/>
    <dgm:cxn modelId="{F676461B-511D-4859-835B-F1F8DC5645D6}" type="presParOf" srcId="{9CCC12AA-3125-4E37-B010-0858311DAF71}" destId="{3056717C-81DA-482E-A76E-C155A1552453}" srcOrd="3" destOrd="0" presId="urn:microsoft.com/office/officeart/2018/2/layout/IconVerticalSolidList"/>
    <dgm:cxn modelId="{805A0BB8-29A8-4955-BE6E-6C753FAA9D52}" type="presParOf" srcId="{275EFD43-4460-4936-A507-A77F8C559451}" destId="{DD617534-879F-4805-AF8E-9F9688FC4F1D}" srcOrd="3" destOrd="0" presId="urn:microsoft.com/office/officeart/2018/2/layout/IconVerticalSolidList"/>
    <dgm:cxn modelId="{41B03457-1592-40B3-A9D5-B149EFAFC042}" type="presParOf" srcId="{275EFD43-4460-4936-A507-A77F8C559451}" destId="{80E04A3A-9FC0-41B7-BA39-7456B99331C0}" srcOrd="4" destOrd="0" presId="urn:microsoft.com/office/officeart/2018/2/layout/IconVerticalSolidList"/>
    <dgm:cxn modelId="{A0E7A031-ADDA-412D-A4E3-55D923A505E7}" type="presParOf" srcId="{80E04A3A-9FC0-41B7-BA39-7456B99331C0}" destId="{51CFB7B1-3409-4385-BD78-DF5A2946E126}" srcOrd="0" destOrd="0" presId="urn:microsoft.com/office/officeart/2018/2/layout/IconVerticalSolidList"/>
    <dgm:cxn modelId="{C7E1B764-9E7D-4BC2-8BE8-56C2B919BC28}" type="presParOf" srcId="{80E04A3A-9FC0-41B7-BA39-7456B99331C0}" destId="{B959356B-27E2-4C22-A340-96028CEF2BFF}" srcOrd="1" destOrd="0" presId="urn:microsoft.com/office/officeart/2018/2/layout/IconVerticalSolidList"/>
    <dgm:cxn modelId="{0920B257-D078-4781-A8E3-10841D879438}" type="presParOf" srcId="{80E04A3A-9FC0-41B7-BA39-7456B99331C0}" destId="{FC34F838-DBB9-4801-91A4-B16E0B8213F2}" srcOrd="2" destOrd="0" presId="urn:microsoft.com/office/officeart/2018/2/layout/IconVerticalSolidList"/>
    <dgm:cxn modelId="{E3F51E8E-1CB1-47BE-98AC-0DDCFBF93DA4}" type="presParOf" srcId="{80E04A3A-9FC0-41B7-BA39-7456B99331C0}" destId="{0BE8F383-3028-42DB-A14D-0052EA39FF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4B0CE-7D48-498C-A980-A6BC03821EF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C08526D1-5162-4114-ADF8-BCA4D9D51CBE}">
      <dgm:prSet/>
      <dgm:spPr/>
      <dgm:t>
        <a:bodyPr/>
        <a:lstStyle/>
        <a:p>
          <a:r>
            <a:rPr lang="en-US"/>
            <a:t>As we have seen with our examination of the PESTLE model (and you can take this further by looking at the Black Swan theory), no organisation exists in total isolation from the remainder of the world</a:t>
          </a:r>
        </a:p>
      </dgm:t>
    </dgm:pt>
    <dgm:pt modelId="{5644304A-1128-41B3-BB2B-807E9C4E0E47}" type="parTrans" cxnId="{1A08E21E-F5FA-4BD7-85F5-93D823F32A89}">
      <dgm:prSet/>
      <dgm:spPr/>
      <dgm:t>
        <a:bodyPr/>
        <a:lstStyle/>
        <a:p>
          <a:endParaRPr lang="en-US"/>
        </a:p>
      </dgm:t>
    </dgm:pt>
    <dgm:pt modelId="{06C8A5B0-AE0B-42B5-942E-C6C89389AC53}" type="sibTrans" cxnId="{1A08E21E-F5FA-4BD7-85F5-93D823F32A89}">
      <dgm:prSet/>
      <dgm:spPr/>
      <dgm:t>
        <a:bodyPr/>
        <a:lstStyle/>
        <a:p>
          <a:endParaRPr lang="en-US"/>
        </a:p>
      </dgm:t>
    </dgm:pt>
    <dgm:pt modelId="{D96995A0-BE40-4D6F-9D25-3699761C1326}">
      <dgm:prSet/>
      <dgm:spPr/>
      <dgm:t>
        <a:bodyPr/>
        <a:lstStyle/>
        <a:p>
          <a:r>
            <a:rPr lang="en-US"/>
            <a:t>Every organisation  maintains multiple relationships with multiple stakeholders, and therefore functions as a contributing component of several different, but often interlinked, systems</a:t>
          </a:r>
        </a:p>
      </dgm:t>
    </dgm:pt>
    <dgm:pt modelId="{3A67EFD0-444D-4BFA-9B6C-25E6269E3B22}" type="parTrans" cxnId="{FA608DDB-19D7-401C-881E-FED12E43559D}">
      <dgm:prSet/>
      <dgm:spPr/>
      <dgm:t>
        <a:bodyPr/>
        <a:lstStyle/>
        <a:p>
          <a:endParaRPr lang="en-US"/>
        </a:p>
      </dgm:t>
    </dgm:pt>
    <dgm:pt modelId="{091AB339-DDE7-44E4-9AAE-1BFBB25F29D4}" type="sibTrans" cxnId="{FA608DDB-19D7-401C-881E-FED12E43559D}">
      <dgm:prSet/>
      <dgm:spPr/>
      <dgm:t>
        <a:bodyPr/>
        <a:lstStyle/>
        <a:p>
          <a:endParaRPr lang="en-US"/>
        </a:p>
      </dgm:t>
    </dgm:pt>
    <dgm:pt modelId="{B1F1ED4B-0686-410F-B298-E26BA860B0E6}">
      <dgm:prSet/>
      <dgm:spPr/>
      <dgm:t>
        <a:bodyPr/>
        <a:lstStyle/>
        <a:p>
          <a:r>
            <a:rPr lang="en-US"/>
            <a:t>This is the origin of the concept of an “open” organisation, occupying part of an “open system.”</a:t>
          </a:r>
        </a:p>
      </dgm:t>
    </dgm:pt>
    <dgm:pt modelId="{5C69CFA8-351C-412C-8F61-E7F77844B406}" type="parTrans" cxnId="{6EE4ADE7-7B0E-4B6B-9ABE-7DB7CD964A52}">
      <dgm:prSet/>
      <dgm:spPr/>
      <dgm:t>
        <a:bodyPr/>
        <a:lstStyle/>
        <a:p>
          <a:endParaRPr lang="en-US"/>
        </a:p>
      </dgm:t>
    </dgm:pt>
    <dgm:pt modelId="{ECF7F2A6-6E95-4902-88A6-E36B29D68E4A}" type="sibTrans" cxnId="{6EE4ADE7-7B0E-4B6B-9ABE-7DB7CD964A52}">
      <dgm:prSet/>
      <dgm:spPr/>
      <dgm:t>
        <a:bodyPr/>
        <a:lstStyle/>
        <a:p>
          <a:endParaRPr lang="en-US"/>
        </a:p>
      </dgm:t>
    </dgm:pt>
    <dgm:pt modelId="{B11273BF-35AA-4009-B3B7-15054A136F8E}" type="pres">
      <dgm:prSet presAssocID="{B974B0CE-7D48-498C-A980-A6BC03821EF3}" presName="outerComposite" presStyleCnt="0">
        <dgm:presLayoutVars>
          <dgm:chMax val="5"/>
          <dgm:dir/>
          <dgm:resizeHandles val="exact"/>
        </dgm:presLayoutVars>
      </dgm:prSet>
      <dgm:spPr/>
    </dgm:pt>
    <dgm:pt modelId="{33A6E980-B1A0-41DA-B070-B4BD4730CDEF}" type="pres">
      <dgm:prSet presAssocID="{B974B0CE-7D48-498C-A980-A6BC03821EF3}" presName="dummyMaxCanvas" presStyleCnt="0">
        <dgm:presLayoutVars/>
      </dgm:prSet>
      <dgm:spPr/>
    </dgm:pt>
    <dgm:pt modelId="{3E4B54F1-737D-4FCA-A221-2002BD8BF32E}" type="pres">
      <dgm:prSet presAssocID="{B974B0CE-7D48-498C-A980-A6BC03821EF3}" presName="ThreeNodes_1" presStyleLbl="node1" presStyleIdx="0" presStyleCnt="3">
        <dgm:presLayoutVars>
          <dgm:bulletEnabled val="1"/>
        </dgm:presLayoutVars>
      </dgm:prSet>
      <dgm:spPr/>
    </dgm:pt>
    <dgm:pt modelId="{E9A8264F-D6B2-4200-8E65-FE742F3B76F0}" type="pres">
      <dgm:prSet presAssocID="{B974B0CE-7D48-498C-A980-A6BC03821EF3}" presName="ThreeNodes_2" presStyleLbl="node1" presStyleIdx="1" presStyleCnt="3">
        <dgm:presLayoutVars>
          <dgm:bulletEnabled val="1"/>
        </dgm:presLayoutVars>
      </dgm:prSet>
      <dgm:spPr/>
    </dgm:pt>
    <dgm:pt modelId="{5099E1A8-3835-4D79-91DE-A4BCAC74C3A7}" type="pres">
      <dgm:prSet presAssocID="{B974B0CE-7D48-498C-A980-A6BC03821EF3}" presName="ThreeNodes_3" presStyleLbl="node1" presStyleIdx="2" presStyleCnt="3">
        <dgm:presLayoutVars>
          <dgm:bulletEnabled val="1"/>
        </dgm:presLayoutVars>
      </dgm:prSet>
      <dgm:spPr/>
    </dgm:pt>
    <dgm:pt modelId="{F681D9AF-EC3C-4B77-8FC5-B134E9E167D6}" type="pres">
      <dgm:prSet presAssocID="{B974B0CE-7D48-498C-A980-A6BC03821EF3}" presName="ThreeConn_1-2" presStyleLbl="fgAccFollowNode1" presStyleIdx="0" presStyleCnt="2">
        <dgm:presLayoutVars>
          <dgm:bulletEnabled val="1"/>
        </dgm:presLayoutVars>
      </dgm:prSet>
      <dgm:spPr/>
    </dgm:pt>
    <dgm:pt modelId="{8C0BC88B-873F-49B3-B5F0-C64669E2FD9D}" type="pres">
      <dgm:prSet presAssocID="{B974B0CE-7D48-498C-A980-A6BC03821EF3}" presName="ThreeConn_2-3" presStyleLbl="fgAccFollowNode1" presStyleIdx="1" presStyleCnt="2">
        <dgm:presLayoutVars>
          <dgm:bulletEnabled val="1"/>
        </dgm:presLayoutVars>
      </dgm:prSet>
      <dgm:spPr/>
    </dgm:pt>
    <dgm:pt modelId="{C04705AE-3C10-4B68-86AA-97B317137914}" type="pres">
      <dgm:prSet presAssocID="{B974B0CE-7D48-498C-A980-A6BC03821EF3}" presName="ThreeNodes_1_text" presStyleLbl="node1" presStyleIdx="2" presStyleCnt="3">
        <dgm:presLayoutVars>
          <dgm:bulletEnabled val="1"/>
        </dgm:presLayoutVars>
      </dgm:prSet>
      <dgm:spPr/>
    </dgm:pt>
    <dgm:pt modelId="{EB61A8E6-6094-4805-96AA-0A749D2C1A59}" type="pres">
      <dgm:prSet presAssocID="{B974B0CE-7D48-498C-A980-A6BC03821EF3}" presName="ThreeNodes_2_text" presStyleLbl="node1" presStyleIdx="2" presStyleCnt="3">
        <dgm:presLayoutVars>
          <dgm:bulletEnabled val="1"/>
        </dgm:presLayoutVars>
      </dgm:prSet>
      <dgm:spPr/>
    </dgm:pt>
    <dgm:pt modelId="{4E922533-678B-4DFE-9F00-CA625AAE04F3}" type="pres">
      <dgm:prSet presAssocID="{B974B0CE-7D48-498C-A980-A6BC03821EF3}" presName="ThreeNodes_3_text" presStyleLbl="node1" presStyleIdx="2" presStyleCnt="3">
        <dgm:presLayoutVars>
          <dgm:bulletEnabled val="1"/>
        </dgm:presLayoutVars>
      </dgm:prSet>
      <dgm:spPr/>
    </dgm:pt>
  </dgm:ptLst>
  <dgm:cxnLst>
    <dgm:cxn modelId="{B4CB6E06-205D-480A-A73D-00D74112CE22}" type="presOf" srcId="{091AB339-DDE7-44E4-9AAE-1BFBB25F29D4}" destId="{8C0BC88B-873F-49B3-B5F0-C64669E2FD9D}" srcOrd="0" destOrd="0" presId="urn:microsoft.com/office/officeart/2005/8/layout/vProcess5"/>
    <dgm:cxn modelId="{B543520E-AD97-40CA-92DD-23B233AC00B0}" type="presOf" srcId="{B974B0CE-7D48-498C-A980-A6BC03821EF3}" destId="{B11273BF-35AA-4009-B3B7-15054A136F8E}" srcOrd="0" destOrd="0" presId="urn:microsoft.com/office/officeart/2005/8/layout/vProcess5"/>
    <dgm:cxn modelId="{1A08E21E-F5FA-4BD7-85F5-93D823F32A89}" srcId="{B974B0CE-7D48-498C-A980-A6BC03821EF3}" destId="{C08526D1-5162-4114-ADF8-BCA4D9D51CBE}" srcOrd="0" destOrd="0" parTransId="{5644304A-1128-41B3-BB2B-807E9C4E0E47}" sibTransId="{06C8A5B0-AE0B-42B5-942E-C6C89389AC53}"/>
    <dgm:cxn modelId="{25039B3C-B3C0-4468-A2E7-332CA07937B6}" type="presOf" srcId="{C08526D1-5162-4114-ADF8-BCA4D9D51CBE}" destId="{C04705AE-3C10-4B68-86AA-97B317137914}" srcOrd="1" destOrd="0" presId="urn:microsoft.com/office/officeart/2005/8/layout/vProcess5"/>
    <dgm:cxn modelId="{4E1BBB75-5890-4D6E-A893-36C467EF1C5E}" type="presOf" srcId="{D96995A0-BE40-4D6F-9D25-3699761C1326}" destId="{EB61A8E6-6094-4805-96AA-0A749D2C1A59}" srcOrd="1" destOrd="0" presId="urn:microsoft.com/office/officeart/2005/8/layout/vProcess5"/>
    <dgm:cxn modelId="{2AB91E87-AD59-4A28-83FC-5D7298846739}" type="presOf" srcId="{B1F1ED4B-0686-410F-B298-E26BA860B0E6}" destId="{5099E1A8-3835-4D79-91DE-A4BCAC74C3A7}" srcOrd="0" destOrd="0" presId="urn:microsoft.com/office/officeart/2005/8/layout/vProcess5"/>
    <dgm:cxn modelId="{5794A98D-4306-42D7-AA9F-EEAA95441433}" type="presOf" srcId="{B1F1ED4B-0686-410F-B298-E26BA860B0E6}" destId="{4E922533-678B-4DFE-9F00-CA625AAE04F3}" srcOrd="1" destOrd="0" presId="urn:microsoft.com/office/officeart/2005/8/layout/vProcess5"/>
    <dgm:cxn modelId="{AC4A8ACF-8589-45B8-8A79-48D291D8848D}" type="presOf" srcId="{D96995A0-BE40-4D6F-9D25-3699761C1326}" destId="{E9A8264F-D6B2-4200-8E65-FE742F3B76F0}" srcOrd="0" destOrd="0" presId="urn:microsoft.com/office/officeart/2005/8/layout/vProcess5"/>
    <dgm:cxn modelId="{17A178D3-7EF5-48B0-A21E-527638EA2037}" type="presOf" srcId="{C08526D1-5162-4114-ADF8-BCA4D9D51CBE}" destId="{3E4B54F1-737D-4FCA-A221-2002BD8BF32E}" srcOrd="0" destOrd="0" presId="urn:microsoft.com/office/officeart/2005/8/layout/vProcess5"/>
    <dgm:cxn modelId="{FA608DDB-19D7-401C-881E-FED12E43559D}" srcId="{B974B0CE-7D48-498C-A980-A6BC03821EF3}" destId="{D96995A0-BE40-4D6F-9D25-3699761C1326}" srcOrd="1" destOrd="0" parTransId="{3A67EFD0-444D-4BFA-9B6C-25E6269E3B22}" sibTransId="{091AB339-DDE7-44E4-9AAE-1BFBB25F29D4}"/>
    <dgm:cxn modelId="{A2B68DE5-417C-40B8-A206-C6DE2DBAC8B5}" type="presOf" srcId="{06C8A5B0-AE0B-42B5-942E-C6C89389AC53}" destId="{F681D9AF-EC3C-4B77-8FC5-B134E9E167D6}" srcOrd="0" destOrd="0" presId="urn:microsoft.com/office/officeart/2005/8/layout/vProcess5"/>
    <dgm:cxn modelId="{6EE4ADE7-7B0E-4B6B-9ABE-7DB7CD964A52}" srcId="{B974B0CE-7D48-498C-A980-A6BC03821EF3}" destId="{B1F1ED4B-0686-410F-B298-E26BA860B0E6}" srcOrd="2" destOrd="0" parTransId="{5C69CFA8-351C-412C-8F61-E7F77844B406}" sibTransId="{ECF7F2A6-6E95-4902-88A6-E36B29D68E4A}"/>
    <dgm:cxn modelId="{4D104401-1633-4791-B5E8-A0874C6C09F6}" type="presParOf" srcId="{B11273BF-35AA-4009-B3B7-15054A136F8E}" destId="{33A6E980-B1A0-41DA-B070-B4BD4730CDEF}" srcOrd="0" destOrd="0" presId="urn:microsoft.com/office/officeart/2005/8/layout/vProcess5"/>
    <dgm:cxn modelId="{199DFE4E-B9C7-43A3-8149-02395179A6B1}" type="presParOf" srcId="{B11273BF-35AA-4009-B3B7-15054A136F8E}" destId="{3E4B54F1-737D-4FCA-A221-2002BD8BF32E}" srcOrd="1" destOrd="0" presId="urn:microsoft.com/office/officeart/2005/8/layout/vProcess5"/>
    <dgm:cxn modelId="{CD494BA0-74FC-41CA-99A7-182D51315FBA}" type="presParOf" srcId="{B11273BF-35AA-4009-B3B7-15054A136F8E}" destId="{E9A8264F-D6B2-4200-8E65-FE742F3B76F0}" srcOrd="2" destOrd="0" presId="urn:microsoft.com/office/officeart/2005/8/layout/vProcess5"/>
    <dgm:cxn modelId="{3E36C7AA-D6D5-40A6-8221-D2DBBAA0B274}" type="presParOf" srcId="{B11273BF-35AA-4009-B3B7-15054A136F8E}" destId="{5099E1A8-3835-4D79-91DE-A4BCAC74C3A7}" srcOrd="3" destOrd="0" presId="urn:microsoft.com/office/officeart/2005/8/layout/vProcess5"/>
    <dgm:cxn modelId="{DE9B1EBF-3E37-4563-AC9E-0E2D5E311467}" type="presParOf" srcId="{B11273BF-35AA-4009-B3B7-15054A136F8E}" destId="{F681D9AF-EC3C-4B77-8FC5-B134E9E167D6}" srcOrd="4" destOrd="0" presId="urn:microsoft.com/office/officeart/2005/8/layout/vProcess5"/>
    <dgm:cxn modelId="{E7945FD8-C6B5-452B-A842-6A8BFC181C1D}" type="presParOf" srcId="{B11273BF-35AA-4009-B3B7-15054A136F8E}" destId="{8C0BC88B-873F-49B3-B5F0-C64669E2FD9D}" srcOrd="5" destOrd="0" presId="urn:microsoft.com/office/officeart/2005/8/layout/vProcess5"/>
    <dgm:cxn modelId="{2DDC4AB0-A480-4739-9DFF-30ED6C635DF0}" type="presParOf" srcId="{B11273BF-35AA-4009-B3B7-15054A136F8E}" destId="{C04705AE-3C10-4B68-86AA-97B317137914}" srcOrd="6" destOrd="0" presId="urn:microsoft.com/office/officeart/2005/8/layout/vProcess5"/>
    <dgm:cxn modelId="{1A31FFFF-CF16-4BB4-A285-EE23F0875565}" type="presParOf" srcId="{B11273BF-35AA-4009-B3B7-15054A136F8E}" destId="{EB61A8E6-6094-4805-96AA-0A749D2C1A59}" srcOrd="7" destOrd="0" presId="urn:microsoft.com/office/officeart/2005/8/layout/vProcess5"/>
    <dgm:cxn modelId="{0D5FCA7E-822D-41B8-968B-D045FA59948A}" type="presParOf" srcId="{B11273BF-35AA-4009-B3B7-15054A136F8E}" destId="{4E922533-678B-4DFE-9F00-CA625AAE04F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7970C1-4E64-44B4-B6CE-5D08DAFA9B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1C5E51-F51B-478E-8A54-26E5E75E2431}">
      <dgm:prSet custT="1"/>
      <dgm:spPr/>
      <dgm:t>
        <a:bodyPr/>
        <a:lstStyle/>
        <a:p>
          <a:r>
            <a:rPr lang="en-US" sz="2000"/>
            <a:t>The open system includes individuals, </a:t>
          </a:r>
          <a:r>
            <a:rPr lang="en-US" sz="2000" err="1"/>
            <a:t>organisations</a:t>
          </a:r>
          <a:r>
            <a:rPr lang="en-US" sz="2000"/>
            <a:t>, and environments</a:t>
          </a:r>
        </a:p>
      </dgm:t>
    </dgm:pt>
    <dgm:pt modelId="{5D315E60-E656-4314-B300-3FB2CE38479B}" type="parTrans" cxnId="{D96A2D1E-85D1-4133-8112-47EEFA9AB91A}">
      <dgm:prSet/>
      <dgm:spPr/>
      <dgm:t>
        <a:bodyPr/>
        <a:lstStyle/>
        <a:p>
          <a:endParaRPr lang="en-US"/>
        </a:p>
      </dgm:t>
    </dgm:pt>
    <dgm:pt modelId="{73FD6AEB-E6B1-4AE8-A345-D558EE40D552}" type="sibTrans" cxnId="{D96A2D1E-85D1-4133-8112-47EEFA9AB91A}">
      <dgm:prSet/>
      <dgm:spPr/>
      <dgm:t>
        <a:bodyPr/>
        <a:lstStyle/>
        <a:p>
          <a:endParaRPr lang="en-US"/>
        </a:p>
      </dgm:t>
    </dgm:pt>
    <dgm:pt modelId="{CEDC05A7-0EB4-4AA8-B207-91FE0B60F16B}">
      <dgm:prSet custT="1"/>
      <dgm:spPr/>
      <dgm:t>
        <a:bodyPr/>
        <a:lstStyle/>
        <a:p>
          <a:r>
            <a:rPr lang="en-US" sz="2000"/>
            <a:t>The relationship between them can be explained by application of a </a:t>
          </a:r>
          <a:r>
            <a:rPr lang="en-US" sz="2000" u="sng"/>
            <a:t>Resource Based View (RBV)</a:t>
          </a:r>
          <a:r>
            <a:rPr lang="en-US" sz="2000"/>
            <a:t> of the management function</a:t>
          </a:r>
        </a:p>
      </dgm:t>
    </dgm:pt>
    <dgm:pt modelId="{D7460DCE-5630-481B-BE08-F212345FAFD8}" type="parTrans" cxnId="{9C30AD54-0899-470A-A362-86D092D63BCB}">
      <dgm:prSet/>
      <dgm:spPr/>
      <dgm:t>
        <a:bodyPr/>
        <a:lstStyle/>
        <a:p>
          <a:endParaRPr lang="en-US"/>
        </a:p>
      </dgm:t>
    </dgm:pt>
    <dgm:pt modelId="{C5777ADB-443B-4ADF-AF92-1E10A7616288}" type="sibTrans" cxnId="{9C30AD54-0899-470A-A362-86D092D63BCB}">
      <dgm:prSet/>
      <dgm:spPr/>
      <dgm:t>
        <a:bodyPr/>
        <a:lstStyle/>
        <a:p>
          <a:endParaRPr lang="en-US"/>
        </a:p>
      </dgm:t>
    </dgm:pt>
    <dgm:pt modelId="{DD1759D0-26D6-49DB-A6FB-49383B26716F}" type="pres">
      <dgm:prSet presAssocID="{0F7970C1-4E64-44B4-B6CE-5D08DAFA9B86}" presName="root" presStyleCnt="0">
        <dgm:presLayoutVars>
          <dgm:dir/>
          <dgm:resizeHandles val="exact"/>
        </dgm:presLayoutVars>
      </dgm:prSet>
      <dgm:spPr/>
    </dgm:pt>
    <dgm:pt modelId="{F8E1BFB6-74AA-4117-81CB-903F69DF370E}" type="pres">
      <dgm:prSet presAssocID="{E91C5E51-F51B-478E-8A54-26E5E75E2431}" presName="compNode" presStyleCnt="0"/>
      <dgm:spPr/>
    </dgm:pt>
    <dgm:pt modelId="{630AAE89-E089-4500-834D-5F0D4A4156D6}" type="pres">
      <dgm:prSet presAssocID="{E91C5E51-F51B-478E-8A54-26E5E75E2431}" presName="bgRect" presStyleLbl="bgShp" presStyleIdx="0" presStyleCnt="2"/>
      <dgm:spPr/>
    </dgm:pt>
    <dgm:pt modelId="{ABE30138-C5E0-4E66-ABB3-567076166237}" type="pres">
      <dgm:prSet presAssocID="{E91C5E51-F51B-478E-8A54-26E5E75E24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FEB2EB1-C4A2-43EC-AAC8-61DD47C9C237}" type="pres">
      <dgm:prSet presAssocID="{E91C5E51-F51B-478E-8A54-26E5E75E2431}" presName="spaceRect" presStyleCnt="0"/>
      <dgm:spPr/>
    </dgm:pt>
    <dgm:pt modelId="{220A7241-3A59-4284-B55D-8EA1E6CFAB7E}" type="pres">
      <dgm:prSet presAssocID="{E91C5E51-F51B-478E-8A54-26E5E75E2431}" presName="parTx" presStyleLbl="revTx" presStyleIdx="0" presStyleCnt="2" custScaleX="114881" custScaleY="100098" custLinFactNeighborX="524" custLinFactNeighborY="-20217">
        <dgm:presLayoutVars>
          <dgm:chMax val="0"/>
          <dgm:chPref val="0"/>
        </dgm:presLayoutVars>
      </dgm:prSet>
      <dgm:spPr/>
    </dgm:pt>
    <dgm:pt modelId="{E5F5A88E-A50A-477C-8469-756F29268BED}" type="pres">
      <dgm:prSet presAssocID="{73FD6AEB-E6B1-4AE8-A345-D558EE40D552}" presName="sibTrans" presStyleCnt="0"/>
      <dgm:spPr/>
    </dgm:pt>
    <dgm:pt modelId="{18F79EC9-21A6-4319-87B3-6F96122AC137}" type="pres">
      <dgm:prSet presAssocID="{CEDC05A7-0EB4-4AA8-B207-91FE0B60F16B}" presName="compNode" presStyleCnt="0"/>
      <dgm:spPr/>
    </dgm:pt>
    <dgm:pt modelId="{91C5EECC-F6A6-430A-8FA5-55E697DC8BAE}" type="pres">
      <dgm:prSet presAssocID="{CEDC05A7-0EB4-4AA8-B207-91FE0B60F16B}" presName="bgRect" presStyleLbl="bgShp" presStyleIdx="1" presStyleCnt="2" custScaleY="141752"/>
      <dgm:spPr/>
    </dgm:pt>
    <dgm:pt modelId="{94A67009-DAF6-4BE1-8CB6-2B40EFDBD421}" type="pres">
      <dgm:prSet presAssocID="{CEDC05A7-0EB4-4AA8-B207-91FE0B60F1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DB2E0533-592C-4D15-9ED7-23866ACB7E83}" type="pres">
      <dgm:prSet presAssocID="{CEDC05A7-0EB4-4AA8-B207-91FE0B60F16B}" presName="spaceRect" presStyleCnt="0"/>
      <dgm:spPr/>
    </dgm:pt>
    <dgm:pt modelId="{CA73A12C-66A8-4710-93EC-3FFEE291B5E8}" type="pres">
      <dgm:prSet presAssocID="{CEDC05A7-0EB4-4AA8-B207-91FE0B60F16B}" presName="parTx" presStyleLbl="revTx" presStyleIdx="1" presStyleCnt="2" custScaleX="113683" custLinFactNeighborX="-1985" custLinFactNeighborY="-13106">
        <dgm:presLayoutVars>
          <dgm:chMax val="0"/>
          <dgm:chPref val="0"/>
        </dgm:presLayoutVars>
      </dgm:prSet>
      <dgm:spPr/>
    </dgm:pt>
  </dgm:ptLst>
  <dgm:cxnLst>
    <dgm:cxn modelId="{D96A2D1E-85D1-4133-8112-47EEFA9AB91A}" srcId="{0F7970C1-4E64-44B4-B6CE-5D08DAFA9B86}" destId="{E91C5E51-F51B-478E-8A54-26E5E75E2431}" srcOrd="0" destOrd="0" parTransId="{5D315E60-E656-4314-B300-3FB2CE38479B}" sibTransId="{73FD6AEB-E6B1-4AE8-A345-D558EE40D552}"/>
    <dgm:cxn modelId="{BBD8ED27-F1FB-47C4-81C9-B0D9F9B7F9CF}" type="presOf" srcId="{CEDC05A7-0EB4-4AA8-B207-91FE0B60F16B}" destId="{CA73A12C-66A8-4710-93EC-3FFEE291B5E8}" srcOrd="0" destOrd="0" presId="urn:microsoft.com/office/officeart/2018/2/layout/IconVerticalSolidList"/>
    <dgm:cxn modelId="{2ED16F61-23FC-4776-90F8-6594E7BDE40C}" type="presOf" srcId="{0F7970C1-4E64-44B4-B6CE-5D08DAFA9B86}" destId="{DD1759D0-26D6-49DB-A6FB-49383B26716F}" srcOrd="0" destOrd="0" presId="urn:microsoft.com/office/officeart/2018/2/layout/IconVerticalSolidList"/>
    <dgm:cxn modelId="{9C30AD54-0899-470A-A362-86D092D63BCB}" srcId="{0F7970C1-4E64-44B4-B6CE-5D08DAFA9B86}" destId="{CEDC05A7-0EB4-4AA8-B207-91FE0B60F16B}" srcOrd="1" destOrd="0" parTransId="{D7460DCE-5630-481B-BE08-F212345FAFD8}" sibTransId="{C5777ADB-443B-4ADF-AF92-1E10A7616288}"/>
    <dgm:cxn modelId="{49D098B5-2665-48D6-881B-55B2D5E634F1}" type="presOf" srcId="{E91C5E51-F51B-478E-8A54-26E5E75E2431}" destId="{220A7241-3A59-4284-B55D-8EA1E6CFAB7E}" srcOrd="0" destOrd="0" presId="urn:microsoft.com/office/officeart/2018/2/layout/IconVerticalSolidList"/>
    <dgm:cxn modelId="{827AD7DE-993F-40A6-9EE6-EB3D374A756B}" type="presParOf" srcId="{DD1759D0-26D6-49DB-A6FB-49383B26716F}" destId="{F8E1BFB6-74AA-4117-81CB-903F69DF370E}" srcOrd="0" destOrd="0" presId="urn:microsoft.com/office/officeart/2018/2/layout/IconVerticalSolidList"/>
    <dgm:cxn modelId="{FE3D0707-D55F-4788-BA35-194A328DE9D5}" type="presParOf" srcId="{F8E1BFB6-74AA-4117-81CB-903F69DF370E}" destId="{630AAE89-E089-4500-834D-5F0D4A4156D6}" srcOrd="0" destOrd="0" presId="urn:microsoft.com/office/officeart/2018/2/layout/IconVerticalSolidList"/>
    <dgm:cxn modelId="{6978D069-660E-45FB-9F8B-0696A0C8D494}" type="presParOf" srcId="{F8E1BFB6-74AA-4117-81CB-903F69DF370E}" destId="{ABE30138-C5E0-4E66-ABB3-567076166237}" srcOrd="1" destOrd="0" presId="urn:microsoft.com/office/officeart/2018/2/layout/IconVerticalSolidList"/>
    <dgm:cxn modelId="{7D243CCD-9EE9-43A0-BF54-B736E3F7673F}" type="presParOf" srcId="{F8E1BFB6-74AA-4117-81CB-903F69DF370E}" destId="{5FEB2EB1-C4A2-43EC-AAC8-61DD47C9C237}" srcOrd="2" destOrd="0" presId="urn:microsoft.com/office/officeart/2018/2/layout/IconVerticalSolidList"/>
    <dgm:cxn modelId="{C87A6E2D-741D-4BA4-AFC0-9FA8D1EFBB20}" type="presParOf" srcId="{F8E1BFB6-74AA-4117-81CB-903F69DF370E}" destId="{220A7241-3A59-4284-B55D-8EA1E6CFAB7E}" srcOrd="3" destOrd="0" presId="urn:microsoft.com/office/officeart/2018/2/layout/IconVerticalSolidList"/>
    <dgm:cxn modelId="{0D806CDC-46CD-4EAD-AEEC-51CE14A3C251}" type="presParOf" srcId="{DD1759D0-26D6-49DB-A6FB-49383B26716F}" destId="{E5F5A88E-A50A-477C-8469-756F29268BED}" srcOrd="1" destOrd="0" presId="urn:microsoft.com/office/officeart/2018/2/layout/IconVerticalSolidList"/>
    <dgm:cxn modelId="{0FBC3FE6-84A7-448E-BD2F-44E0834D3E17}" type="presParOf" srcId="{DD1759D0-26D6-49DB-A6FB-49383B26716F}" destId="{18F79EC9-21A6-4319-87B3-6F96122AC137}" srcOrd="2" destOrd="0" presId="urn:microsoft.com/office/officeart/2018/2/layout/IconVerticalSolidList"/>
    <dgm:cxn modelId="{B89C1D7E-9384-40ED-AD14-447CF5824D1D}" type="presParOf" srcId="{18F79EC9-21A6-4319-87B3-6F96122AC137}" destId="{91C5EECC-F6A6-430A-8FA5-55E697DC8BAE}" srcOrd="0" destOrd="0" presId="urn:microsoft.com/office/officeart/2018/2/layout/IconVerticalSolidList"/>
    <dgm:cxn modelId="{78CB5227-B6CF-44B6-86AD-F3C0563EC7CB}" type="presParOf" srcId="{18F79EC9-21A6-4319-87B3-6F96122AC137}" destId="{94A67009-DAF6-4BE1-8CB6-2B40EFDBD421}" srcOrd="1" destOrd="0" presId="urn:microsoft.com/office/officeart/2018/2/layout/IconVerticalSolidList"/>
    <dgm:cxn modelId="{EBE9BD1B-16FE-406C-AF5B-E70B8E14B6A6}" type="presParOf" srcId="{18F79EC9-21A6-4319-87B3-6F96122AC137}" destId="{DB2E0533-592C-4D15-9ED7-23866ACB7E83}" srcOrd="2" destOrd="0" presId="urn:microsoft.com/office/officeart/2018/2/layout/IconVerticalSolidList"/>
    <dgm:cxn modelId="{8585B502-1F51-486E-B6E0-AC68630231D6}" type="presParOf" srcId="{18F79EC9-21A6-4319-87B3-6F96122AC137}" destId="{CA73A12C-66A8-4710-93EC-3FFEE291B5E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3E56E8-B00A-48A5-A335-22BE78BEB400}"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4292456C-2E37-4B19-B553-5C230FF60A23}">
      <dgm:prSet/>
      <dgm:spPr/>
      <dgm:t>
        <a:bodyPr/>
        <a:lstStyle/>
        <a:p>
          <a:r>
            <a:rPr lang="en-US" b="0" i="0" baseline="0"/>
            <a:t>Very simply, this means that managers should  know what their resources are.</a:t>
          </a:r>
          <a:endParaRPr lang="en-US"/>
        </a:p>
      </dgm:t>
    </dgm:pt>
    <dgm:pt modelId="{00682FC5-2818-431F-9B47-4FA1BD984482}" type="parTrans" cxnId="{1200C93F-FE3B-4F5A-91BB-C3918AE2D309}">
      <dgm:prSet/>
      <dgm:spPr/>
      <dgm:t>
        <a:bodyPr/>
        <a:lstStyle/>
        <a:p>
          <a:endParaRPr lang="en-US"/>
        </a:p>
      </dgm:t>
    </dgm:pt>
    <dgm:pt modelId="{74A09C6F-6A0C-4620-ACEE-14F63772865B}" type="sibTrans" cxnId="{1200C93F-FE3B-4F5A-91BB-C3918AE2D309}">
      <dgm:prSet/>
      <dgm:spPr/>
      <dgm:t>
        <a:bodyPr/>
        <a:lstStyle/>
        <a:p>
          <a:endParaRPr lang="en-US"/>
        </a:p>
      </dgm:t>
    </dgm:pt>
    <dgm:pt modelId="{45502A03-A295-4847-A115-ACA611DC13C2}">
      <dgm:prSet/>
      <dgm:spPr/>
      <dgm:t>
        <a:bodyPr/>
        <a:lstStyle/>
        <a:p>
          <a:r>
            <a:rPr lang="en-US" b="0" i="0" baseline="0"/>
            <a:t>They need to know what human resources they have as well as their physical ones.</a:t>
          </a:r>
          <a:endParaRPr lang="en-US"/>
        </a:p>
      </dgm:t>
    </dgm:pt>
    <dgm:pt modelId="{AF5B7C67-656F-46F6-99F3-84E573C2D0CF}" type="parTrans" cxnId="{359B2C88-D270-4ECD-BA52-80E7F9FA08C2}">
      <dgm:prSet/>
      <dgm:spPr/>
      <dgm:t>
        <a:bodyPr/>
        <a:lstStyle/>
        <a:p>
          <a:endParaRPr lang="en-US"/>
        </a:p>
      </dgm:t>
    </dgm:pt>
    <dgm:pt modelId="{ED166079-C9A8-40A7-8079-575A9357CDE4}" type="sibTrans" cxnId="{359B2C88-D270-4ECD-BA52-80E7F9FA08C2}">
      <dgm:prSet/>
      <dgm:spPr/>
      <dgm:t>
        <a:bodyPr/>
        <a:lstStyle/>
        <a:p>
          <a:endParaRPr lang="en-US"/>
        </a:p>
      </dgm:t>
    </dgm:pt>
    <dgm:pt modelId="{2BE4D2F8-CF36-48AC-9BAC-17CCA7862596}">
      <dgm:prSet/>
      <dgm:spPr/>
      <dgm:t>
        <a:bodyPr/>
        <a:lstStyle/>
        <a:p>
          <a:r>
            <a:rPr lang="en-US" b="0" i="0" baseline="0"/>
            <a:t>If something good happens: </a:t>
          </a:r>
          <a:endParaRPr lang="en-US"/>
        </a:p>
      </dgm:t>
    </dgm:pt>
    <dgm:pt modelId="{438FDF0B-24DA-4CA7-8E49-8C1FFFE9332C}" type="parTrans" cxnId="{4B3FABB5-75A3-4162-95FD-AC14A14D690E}">
      <dgm:prSet/>
      <dgm:spPr/>
      <dgm:t>
        <a:bodyPr/>
        <a:lstStyle/>
        <a:p>
          <a:endParaRPr lang="en-US"/>
        </a:p>
      </dgm:t>
    </dgm:pt>
    <dgm:pt modelId="{870C8C64-4A49-43D0-94D8-2E1B11501D16}" type="sibTrans" cxnId="{4B3FABB5-75A3-4162-95FD-AC14A14D690E}">
      <dgm:prSet/>
      <dgm:spPr/>
      <dgm:t>
        <a:bodyPr/>
        <a:lstStyle/>
        <a:p>
          <a:endParaRPr lang="en-US"/>
        </a:p>
      </dgm:t>
    </dgm:pt>
    <dgm:pt modelId="{E8983258-0A25-41D5-920A-9FAEB3CDA2AD}">
      <dgm:prSet/>
      <dgm:spPr/>
      <dgm:t>
        <a:bodyPr/>
        <a:lstStyle/>
        <a:p>
          <a:r>
            <a:rPr lang="en-US" b="0" i="0" baseline="0"/>
            <a:t>Who do they have, to take advantage of it and </a:t>
          </a:r>
          <a:endParaRPr lang="en-US"/>
        </a:p>
      </dgm:t>
    </dgm:pt>
    <dgm:pt modelId="{4EDAD1BC-E517-4E2A-81CD-C649C9105982}" type="parTrans" cxnId="{82A7E23B-C5E3-436C-9359-441CF4918B38}">
      <dgm:prSet/>
      <dgm:spPr/>
      <dgm:t>
        <a:bodyPr/>
        <a:lstStyle/>
        <a:p>
          <a:endParaRPr lang="en-US"/>
        </a:p>
      </dgm:t>
    </dgm:pt>
    <dgm:pt modelId="{CBF4EAEA-B53C-46C5-B6D6-8FAC1CE5685A}" type="sibTrans" cxnId="{82A7E23B-C5E3-436C-9359-441CF4918B38}">
      <dgm:prSet/>
      <dgm:spPr/>
      <dgm:t>
        <a:bodyPr/>
        <a:lstStyle/>
        <a:p>
          <a:endParaRPr lang="en-US"/>
        </a:p>
      </dgm:t>
    </dgm:pt>
    <dgm:pt modelId="{803A68A4-AB0C-4572-B37A-B3907247C56F}">
      <dgm:prSet/>
      <dgm:spPr/>
      <dgm:t>
        <a:bodyPr/>
        <a:lstStyle/>
        <a:p>
          <a:r>
            <a:rPr lang="en-US" b="0" i="0" baseline="0"/>
            <a:t>What physical resources do they have to help?</a:t>
          </a:r>
          <a:endParaRPr lang="en-US"/>
        </a:p>
      </dgm:t>
    </dgm:pt>
    <dgm:pt modelId="{6272BBB4-DA2E-4C0A-8F6D-E1FC701DCF4E}" type="parTrans" cxnId="{A2200110-DB6F-4285-8154-F3870A6EFF53}">
      <dgm:prSet/>
      <dgm:spPr/>
      <dgm:t>
        <a:bodyPr/>
        <a:lstStyle/>
        <a:p>
          <a:endParaRPr lang="en-US"/>
        </a:p>
      </dgm:t>
    </dgm:pt>
    <dgm:pt modelId="{98CE0CB1-FC5B-4042-84C7-81445EFE7001}" type="sibTrans" cxnId="{A2200110-DB6F-4285-8154-F3870A6EFF53}">
      <dgm:prSet/>
      <dgm:spPr/>
      <dgm:t>
        <a:bodyPr/>
        <a:lstStyle/>
        <a:p>
          <a:endParaRPr lang="en-US"/>
        </a:p>
      </dgm:t>
    </dgm:pt>
    <dgm:pt modelId="{A190E0C8-702A-4BAB-8323-38B4784E8810}" type="pres">
      <dgm:prSet presAssocID="{533E56E8-B00A-48A5-A335-22BE78BEB400}" presName="Name0" presStyleCnt="0">
        <dgm:presLayoutVars>
          <dgm:dir/>
          <dgm:animLvl val="lvl"/>
          <dgm:resizeHandles val="exact"/>
        </dgm:presLayoutVars>
      </dgm:prSet>
      <dgm:spPr/>
    </dgm:pt>
    <dgm:pt modelId="{84608A5A-EF13-4DA1-95BD-66643EC5E4E9}" type="pres">
      <dgm:prSet presAssocID="{2BE4D2F8-CF36-48AC-9BAC-17CCA7862596}" presName="boxAndChildren" presStyleCnt="0"/>
      <dgm:spPr/>
    </dgm:pt>
    <dgm:pt modelId="{18ED08A5-C144-494F-9BE8-3B230F6845AD}" type="pres">
      <dgm:prSet presAssocID="{2BE4D2F8-CF36-48AC-9BAC-17CCA7862596}" presName="parentTextBox" presStyleLbl="node1" presStyleIdx="0" presStyleCnt="3"/>
      <dgm:spPr/>
    </dgm:pt>
    <dgm:pt modelId="{1D4349FB-4480-466C-9B80-A446C456C65F}" type="pres">
      <dgm:prSet presAssocID="{2BE4D2F8-CF36-48AC-9BAC-17CCA7862596}" presName="entireBox" presStyleLbl="node1" presStyleIdx="0" presStyleCnt="3"/>
      <dgm:spPr/>
    </dgm:pt>
    <dgm:pt modelId="{64BA7062-00BF-4755-9C2C-3D847580B3F6}" type="pres">
      <dgm:prSet presAssocID="{2BE4D2F8-CF36-48AC-9BAC-17CCA7862596}" presName="descendantBox" presStyleCnt="0"/>
      <dgm:spPr/>
    </dgm:pt>
    <dgm:pt modelId="{479C9CE4-3127-40B3-8A29-0ED54D015DF3}" type="pres">
      <dgm:prSet presAssocID="{E8983258-0A25-41D5-920A-9FAEB3CDA2AD}" presName="childTextBox" presStyleLbl="fgAccFollowNode1" presStyleIdx="0" presStyleCnt="2">
        <dgm:presLayoutVars>
          <dgm:bulletEnabled val="1"/>
        </dgm:presLayoutVars>
      </dgm:prSet>
      <dgm:spPr/>
    </dgm:pt>
    <dgm:pt modelId="{61D6E53F-F58F-452D-9B2C-1E14B8FEF6D0}" type="pres">
      <dgm:prSet presAssocID="{803A68A4-AB0C-4572-B37A-B3907247C56F}" presName="childTextBox" presStyleLbl="fgAccFollowNode1" presStyleIdx="1" presStyleCnt="2">
        <dgm:presLayoutVars>
          <dgm:bulletEnabled val="1"/>
        </dgm:presLayoutVars>
      </dgm:prSet>
      <dgm:spPr/>
    </dgm:pt>
    <dgm:pt modelId="{2AF5D985-49D3-4666-ACA7-1AB54D9D57E0}" type="pres">
      <dgm:prSet presAssocID="{ED166079-C9A8-40A7-8079-575A9357CDE4}" presName="sp" presStyleCnt="0"/>
      <dgm:spPr/>
    </dgm:pt>
    <dgm:pt modelId="{9AB26721-32DC-4296-8719-A545AE4B7936}" type="pres">
      <dgm:prSet presAssocID="{45502A03-A295-4847-A115-ACA611DC13C2}" presName="arrowAndChildren" presStyleCnt="0"/>
      <dgm:spPr/>
    </dgm:pt>
    <dgm:pt modelId="{8D9BC532-4FC3-44CF-B166-2D152F515775}" type="pres">
      <dgm:prSet presAssocID="{45502A03-A295-4847-A115-ACA611DC13C2}" presName="parentTextArrow" presStyleLbl="node1" presStyleIdx="1" presStyleCnt="3"/>
      <dgm:spPr/>
    </dgm:pt>
    <dgm:pt modelId="{A4A7D671-52E4-4F11-8BF0-AC18B4CB2061}" type="pres">
      <dgm:prSet presAssocID="{74A09C6F-6A0C-4620-ACEE-14F63772865B}" presName="sp" presStyleCnt="0"/>
      <dgm:spPr/>
    </dgm:pt>
    <dgm:pt modelId="{25D56C59-1D72-44FC-8A4B-576922A49DF2}" type="pres">
      <dgm:prSet presAssocID="{4292456C-2E37-4B19-B553-5C230FF60A23}" presName="arrowAndChildren" presStyleCnt="0"/>
      <dgm:spPr/>
    </dgm:pt>
    <dgm:pt modelId="{B8BC77C3-D8F1-41B6-907F-5C77793019FA}" type="pres">
      <dgm:prSet presAssocID="{4292456C-2E37-4B19-B553-5C230FF60A23}" presName="parentTextArrow" presStyleLbl="node1" presStyleIdx="2" presStyleCnt="3"/>
      <dgm:spPr/>
    </dgm:pt>
  </dgm:ptLst>
  <dgm:cxnLst>
    <dgm:cxn modelId="{A2200110-DB6F-4285-8154-F3870A6EFF53}" srcId="{2BE4D2F8-CF36-48AC-9BAC-17CCA7862596}" destId="{803A68A4-AB0C-4572-B37A-B3907247C56F}" srcOrd="1" destOrd="0" parTransId="{6272BBB4-DA2E-4C0A-8F6D-E1FC701DCF4E}" sibTransId="{98CE0CB1-FC5B-4042-84C7-81445EFE7001}"/>
    <dgm:cxn modelId="{82A7E23B-C5E3-436C-9359-441CF4918B38}" srcId="{2BE4D2F8-CF36-48AC-9BAC-17CCA7862596}" destId="{E8983258-0A25-41D5-920A-9FAEB3CDA2AD}" srcOrd="0" destOrd="0" parTransId="{4EDAD1BC-E517-4E2A-81CD-C649C9105982}" sibTransId="{CBF4EAEA-B53C-46C5-B6D6-8FAC1CE5685A}"/>
    <dgm:cxn modelId="{1200C93F-FE3B-4F5A-91BB-C3918AE2D309}" srcId="{533E56E8-B00A-48A5-A335-22BE78BEB400}" destId="{4292456C-2E37-4B19-B553-5C230FF60A23}" srcOrd="0" destOrd="0" parTransId="{00682FC5-2818-431F-9B47-4FA1BD984482}" sibTransId="{74A09C6F-6A0C-4620-ACEE-14F63772865B}"/>
    <dgm:cxn modelId="{79513D5D-9C1B-4D5A-85D4-F0C4471E78E8}" type="presOf" srcId="{533E56E8-B00A-48A5-A335-22BE78BEB400}" destId="{A190E0C8-702A-4BAB-8323-38B4784E8810}" srcOrd="0" destOrd="0" presId="urn:microsoft.com/office/officeart/2005/8/layout/process4"/>
    <dgm:cxn modelId="{889F5D5D-268E-42D4-8B3B-4798798F3487}" type="presOf" srcId="{803A68A4-AB0C-4572-B37A-B3907247C56F}" destId="{61D6E53F-F58F-452D-9B2C-1E14B8FEF6D0}" srcOrd="0" destOrd="0" presId="urn:microsoft.com/office/officeart/2005/8/layout/process4"/>
    <dgm:cxn modelId="{DD90EA44-575E-4DA2-AD93-62361D9E30D8}" type="presOf" srcId="{2BE4D2F8-CF36-48AC-9BAC-17CCA7862596}" destId="{18ED08A5-C144-494F-9BE8-3B230F6845AD}" srcOrd="0" destOrd="0" presId="urn:microsoft.com/office/officeart/2005/8/layout/process4"/>
    <dgm:cxn modelId="{A8315482-C22E-41FF-B3A6-100CE51A4465}" type="presOf" srcId="{E8983258-0A25-41D5-920A-9FAEB3CDA2AD}" destId="{479C9CE4-3127-40B3-8A29-0ED54D015DF3}" srcOrd="0" destOrd="0" presId="urn:microsoft.com/office/officeart/2005/8/layout/process4"/>
    <dgm:cxn modelId="{35CC3785-5F9E-4760-B855-B3FA6AB10BB3}" type="presOf" srcId="{4292456C-2E37-4B19-B553-5C230FF60A23}" destId="{B8BC77C3-D8F1-41B6-907F-5C77793019FA}" srcOrd="0" destOrd="0" presId="urn:microsoft.com/office/officeart/2005/8/layout/process4"/>
    <dgm:cxn modelId="{359B2C88-D270-4ECD-BA52-80E7F9FA08C2}" srcId="{533E56E8-B00A-48A5-A335-22BE78BEB400}" destId="{45502A03-A295-4847-A115-ACA611DC13C2}" srcOrd="1" destOrd="0" parTransId="{AF5B7C67-656F-46F6-99F3-84E573C2D0CF}" sibTransId="{ED166079-C9A8-40A7-8079-575A9357CDE4}"/>
    <dgm:cxn modelId="{4B3FABB5-75A3-4162-95FD-AC14A14D690E}" srcId="{533E56E8-B00A-48A5-A335-22BE78BEB400}" destId="{2BE4D2F8-CF36-48AC-9BAC-17CCA7862596}" srcOrd="2" destOrd="0" parTransId="{438FDF0B-24DA-4CA7-8E49-8C1FFFE9332C}" sibTransId="{870C8C64-4A49-43D0-94D8-2E1B11501D16}"/>
    <dgm:cxn modelId="{66F670BC-9D85-4615-8D60-0EAC9CEA1004}" type="presOf" srcId="{2BE4D2F8-CF36-48AC-9BAC-17CCA7862596}" destId="{1D4349FB-4480-466C-9B80-A446C456C65F}" srcOrd="1" destOrd="0" presId="urn:microsoft.com/office/officeart/2005/8/layout/process4"/>
    <dgm:cxn modelId="{60FBF3E5-4625-4514-BEE5-2CB6FFC11C5F}" type="presOf" srcId="{45502A03-A295-4847-A115-ACA611DC13C2}" destId="{8D9BC532-4FC3-44CF-B166-2D152F515775}" srcOrd="0" destOrd="0" presId="urn:microsoft.com/office/officeart/2005/8/layout/process4"/>
    <dgm:cxn modelId="{3B2F4C2A-4AA6-41F8-AC62-0129AC925B1E}" type="presParOf" srcId="{A190E0C8-702A-4BAB-8323-38B4784E8810}" destId="{84608A5A-EF13-4DA1-95BD-66643EC5E4E9}" srcOrd="0" destOrd="0" presId="urn:microsoft.com/office/officeart/2005/8/layout/process4"/>
    <dgm:cxn modelId="{92A54858-9342-4E3C-88BD-CE897E8D04DB}" type="presParOf" srcId="{84608A5A-EF13-4DA1-95BD-66643EC5E4E9}" destId="{18ED08A5-C144-494F-9BE8-3B230F6845AD}" srcOrd="0" destOrd="0" presId="urn:microsoft.com/office/officeart/2005/8/layout/process4"/>
    <dgm:cxn modelId="{B515288D-5955-4BAB-9733-29730DBD9216}" type="presParOf" srcId="{84608A5A-EF13-4DA1-95BD-66643EC5E4E9}" destId="{1D4349FB-4480-466C-9B80-A446C456C65F}" srcOrd="1" destOrd="0" presId="urn:microsoft.com/office/officeart/2005/8/layout/process4"/>
    <dgm:cxn modelId="{97C1AC59-F463-4885-9EC8-D529E90F6893}" type="presParOf" srcId="{84608A5A-EF13-4DA1-95BD-66643EC5E4E9}" destId="{64BA7062-00BF-4755-9C2C-3D847580B3F6}" srcOrd="2" destOrd="0" presId="urn:microsoft.com/office/officeart/2005/8/layout/process4"/>
    <dgm:cxn modelId="{71C7CA3C-F811-4358-BE94-4D3B32D87C6C}" type="presParOf" srcId="{64BA7062-00BF-4755-9C2C-3D847580B3F6}" destId="{479C9CE4-3127-40B3-8A29-0ED54D015DF3}" srcOrd="0" destOrd="0" presId="urn:microsoft.com/office/officeart/2005/8/layout/process4"/>
    <dgm:cxn modelId="{3653CAFA-AA2A-49E4-B1C6-469CF9458543}" type="presParOf" srcId="{64BA7062-00BF-4755-9C2C-3D847580B3F6}" destId="{61D6E53F-F58F-452D-9B2C-1E14B8FEF6D0}" srcOrd="1" destOrd="0" presId="urn:microsoft.com/office/officeart/2005/8/layout/process4"/>
    <dgm:cxn modelId="{7C8D6F5F-DC9B-4BD5-8038-4E458D471417}" type="presParOf" srcId="{A190E0C8-702A-4BAB-8323-38B4784E8810}" destId="{2AF5D985-49D3-4666-ACA7-1AB54D9D57E0}" srcOrd="1" destOrd="0" presId="urn:microsoft.com/office/officeart/2005/8/layout/process4"/>
    <dgm:cxn modelId="{7E8091E4-C23D-4B10-8FAA-78E26E62B244}" type="presParOf" srcId="{A190E0C8-702A-4BAB-8323-38B4784E8810}" destId="{9AB26721-32DC-4296-8719-A545AE4B7936}" srcOrd="2" destOrd="0" presId="urn:microsoft.com/office/officeart/2005/8/layout/process4"/>
    <dgm:cxn modelId="{B6D3BD28-A353-42C9-B41C-A7CCFA6E4CC3}" type="presParOf" srcId="{9AB26721-32DC-4296-8719-A545AE4B7936}" destId="{8D9BC532-4FC3-44CF-B166-2D152F515775}" srcOrd="0" destOrd="0" presId="urn:microsoft.com/office/officeart/2005/8/layout/process4"/>
    <dgm:cxn modelId="{76B5DA2F-37D9-4E72-81C3-7921DE238367}" type="presParOf" srcId="{A190E0C8-702A-4BAB-8323-38B4784E8810}" destId="{A4A7D671-52E4-4F11-8BF0-AC18B4CB2061}" srcOrd="3" destOrd="0" presId="urn:microsoft.com/office/officeart/2005/8/layout/process4"/>
    <dgm:cxn modelId="{017E4277-A3B2-4264-A3BF-8337302AAB92}" type="presParOf" srcId="{A190E0C8-702A-4BAB-8323-38B4784E8810}" destId="{25D56C59-1D72-44FC-8A4B-576922A49DF2}" srcOrd="4" destOrd="0" presId="urn:microsoft.com/office/officeart/2005/8/layout/process4"/>
    <dgm:cxn modelId="{B7872570-3A5A-4DF0-919B-BE9E19D039B5}" type="presParOf" srcId="{25D56C59-1D72-44FC-8A4B-576922A49DF2}" destId="{B8BC77C3-D8F1-41B6-907F-5C77793019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550CD7-3422-4F57-A0CE-4288B71EAAA8}"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3572BA5-EDBB-475C-9267-E6C991438D5D}">
      <dgm:prSet/>
      <dgm:spPr/>
      <dgm:t>
        <a:bodyPr/>
        <a:lstStyle/>
        <a:p>
          <a:r>
            <a:rPr lang="en-US" b="0" i="0" baseline="0"/>
            <a:t>If something bad happens, who do they have who can manage a crisis and deploy physical and human resources to make sure the company survives?</a:t>
          </a:r>
          <a:endParaRPr lang="en-US"/>
        </a:p>
      </dgm:t>
    </dgm:pt>
    <dgm:pt modelId="{9F97C315-D322-4B73-BC49-AFBDCB6F76E5}" type="parTrans" cxnId="{5FBA3CC8-4170-4C77-9B6A-C6BA67FC6FC0}">
      <dgm:prSet/>
      <dgm:spPr/>
      <dgm:t>
        <a:bodyPr/>
        <a:lstStyle/>
        <a:p>
          <a:endParaRPr lang="en-US"/>
        </a:p>
      </dgm:t>
    </dgm:pt>
    <dgm:pt modelId="{1B034B60-C6D6-4DBE-BECA-A04A75C4A3A3}" type="sibTrans" cxnId="{5FBA3CC8-4170-4C77-9B6A-C6BA67FC6FC0}">
      <dgm:prSet/>
      <dgm:spPr/>
      <dgm:t>
        <a:bodyPr/>
        <a:lstStyle/>
        <a:p>
          <a:endParaRPr lang="en-US"/>
        </a:p>
      </dgm:t>
    </dgm:pt>
    <dgm:pt modelId="{A8287E64-9B38-457B-B1C8-EFE8F06E47EF}">
      <dgm:prSet/>
      <dgm:spPr/>
      <dgm:t>
        <a:bodyPr/>
        <a:lstStyle/>
        <a:p>
          <a:r>
            <a:rPr lang="en-US" b="0" i="0" baseline="0"/>
            <a:t>How can an organisation develop its staff and physical </a:t>
          </a:r>
          <a:r>
            <a:rPr lang="en-US" b="0" i="0" baseline="0">
              <a:latin typeface="Gill Sans MT" panose="020B0502020104020203"/>
            </a:rPr>
            <a:t>resources</a:t>
          </a:r>
          <a:r>
            <a:rPr lang="en-US" b="0" i="0" baseline="0"/>
            <a:t> to cope more effectively?</a:t>
          </a:r>
          <a:endParaRPr lang="en-US"/>
        </a:p>
      </dgm:t>
    </dgm:pt>
    <dgm:pt modelId="{C57E4B6F-E66A-4CD5-90F9-CA6C5CBFEF6C}" type="parTrans" cxnId="{E1F7F426-2D1E-4C53-B757-C88CB85B91C5}">
      <dgm:prSet/>
      <dgm:spPr/>
      <dgm:t>
        <a:bodyPr/>
        <a:lstStyle/>
        <a:p>
          <a:endParaRPr lang="en-US"/>
        </a:p>
      </dgm:t>
    </dgm:pt>
    <dgm:pt modelId="{BC9F4DDF-3D10-46A2-8054-03631375F272}" type="sibTrans" cxnId="{E1F7F426-2D1E-4C53-B757-C88CB85B91C5}">
      <dgm:prSet/>
      <dgm:spPr/>
      <dgm:t>
        <a:bodyPr/>
        <a:lstStyle/>
        <a:p>
          <a:endParaRPr lang="en-US"/>
        </a:p>
      </dgm:t>
    </dgm:pt>
    <dgm:pt modelId="{24220299-C849-446E-8E8F-88F470A4846A}" type="pres">
      <dgm:prSet presAssocID="{01550CD7-3422-4F57-A0CE-4288B71EAAA8}" presName="linear" presStyleCnt="0">
        <dgm:presLayoutVars>
          <dgm:animLvl val="lvl"/>
          <dgm:resizeHandles val="exact"/>
        </dgm:presLayoutVars>
      </dgm:prSet>
      <dgm:spPr/>
    </dgm:pt>
    <dgm:pt modelId="{C41F92FB-014D-4165-875D-DA5A77774738}" type="pres">
      <dgm:prSet presAssocID="{C3572BA5-EDBB-475C-9267-E6C991438D5D}" presName="parentText" presStyleLbl="node1" presStyleIdx="0" presStyleCnt="2">
        <dgm:presLayoutVars>
          <dgm:chMax val="0"/>
          <dgm:bulletEnabled val="1"/>
        </dgm:presLayoutVars>
      </dgm:prSet>
      <dgm:spPr/>
    </dgm:pt>
    <dgm:pt modelId="{3426105D-FBF0-4A0F-9861-2F01566C2952}" type="pres">
      <dgm:prSet presAssocID="{1B034B60-C6D6-4DBE-BECA-A04A75C4A3A3}" presName="spacer" presStyleCnt="0"/>
      <dgm:spPr/>
    </dgm:pt>
    <dgm:pt modelId="{CED0E422-63EF-4794-8CED-A591565600C6}" type="pres">
      <dgm:prSet presAssocID="{A8287E64-9B38-457B-B1C8-EFE8F06E47EF}" presName="parentText" presStyleLbl="node1" presStyleIdx="1" presStyleCnt="2">
        <dgm:presLayoutVars>
          <dgm:chMax val="0"/>
          <dgm:bulletEnabled val="1"/>
        </dgm:presLayoutVars>
      </dgm:prSet>
      <dgm:spPr/>
    </dgm:pt>
  </dgm:ptLst>
  <dgm:cxnLst>
    <dgm:cxn modelId="{E1F7F426-2D1E-4C53-B757-C88CB85B91C5}" srcId="{01550CD7-3422-4F57-A0CE-4288B71EAAA8}" destId="{A8287E64-9B38-457B-B1C8-EFE8F06E47EF}" srcOrd="1" destOrd="0" parTransId="{C57E4B6F-E66A-4CD5-90F9-CA6C5CBFEF6C}" sibTransId="{BC9F4DDF-3D10-46A2-8054-03631375F272}"/>
    <dgm:cxn modelId="{2C35995E-D8A3-4022-AA63-BCAD0C52332A}" type="presOf" srcId="{C3572BA5-EDBB-475C-9267-E6C991438D5D}" destId="{C41F92FB-014D-4165-875D-DA5A77774738}" srcOrd="0" destOrd="0" presId="urn:microsoft.com/office/officeart/2005/8/layout/vList2"/>
    <dgm:cxn modelId="{A8F2D476-B977-4B85-81B8-660631E64DB8}" type="presOf" srcId="{01550CD7-3422-4F57-A0CE-4288B71EAAA8}" destId="{24220299-C849-446E-8E8F-88F470A4846A}" srcOrd="0" destOrd="0" presId="urn:microsoft.com/office/officeart/2005/8/layout/vList2"/>
    <dgm:cxn modelId="{5FBA3CC8-4170-4C77-9B6A-C6BA67FC6FC0}" srcId="{01550CD7-3422-4F57-A0CE-4288B71EAAA8}" destId="{C3572BA5-EDBB-475C-9267-E6C991438D5D}" srcOrd="0" destOrd="0" parTransId="{9F97C315-D322-4B73-BC49-AFBDCB6F76E5}" sibTransId="{1B034B60-C6D6-4DBE-BECA-A04A75C4A3A3}"/>
    <dgm:cxn modelId="{7FD45CDD-058A-4284-A977-95E5F3271F46}" type="presOf" srcId="{A8287E64-9B38-457B-B1C8-EFE8F06E47EF}" destId="{CED0E422-63EF-4794-8CED-A591565600C6}" srcOrd="0" destOrd="0" presId="urn:microsoft.com/office/officeart/2005/8/layout/vList2"/>
    <dgm:cxn modelId="{D7AFF3B5-DC5E-48C8-84D3-8FF42BCBE05B}" type="presParOf" srcId="{24220299-C849-446E-8E8F-88F470A4846A}" destId="{C41F92FB-014D-4165-875D-DA5A77774738}" srcOrd="0" destOrd="0" presId="urn:microsoft.com/office/officeart/2005/8/layout/vList2"/>
    <dgm:cxn modelId="{8F228ED0-59C8-4FFE-8E1E-1C3030C017F4}" type="presParOf" srcId="{24220299-C849-446E-8E8F-88F470A4846A}" destId="{3426105D-FBF0-4A0F-9861-2F01566C2952}" srcOrd="1" destOrd="0" presId="urn:microsoft.com/office/officeart/2005/8/layout/vList2"/>
    <dgm:cxn modelId="{E8297DEB-50F8-4945-AE74-5F6E322582F2}" type="presParOf" srcId="{24220299-C849-446E-8E8F-88F470A4846A}" destId="{CED0E422-63EF-4794-8CED-A591565600C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0ED2EB-5F40-4EC9-97A2-9B1661031AD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6E4977C-E0D7-4E32-940E-CDB2AA416DEA}">
      <dgm:prSet/>
      <dgm:spPr/>
      <dgm:t>
        <a:bodyPr/>
        <a:lstStyle/>
        <a:p>
          <a:r>
            <a:rPr lang="en-US"/>
            <a:t>Inevitable and uncontrollable change in the external environment will create a network of opportunities and threats for every organisation.</a:t>
          </a:r>
        </a:p>
      </dgm:t>
    </dgm:pt>
    <dgm:pt modelId="{1115382F-E2A4-4183-B73B-B0782534E6E7}" type="parTrans" cxnId="{68C990CE-F118-4502-932D-294769D86833}">
      <dgm:prSet/>
      <dgm:spPr/>
      <dgm:t>
        <a:bodyPr/>
        <a:lstStyle/>
        <a:p>
          <a:endParaRPr lang="en-US"/>
        </a:p>
      </dgm:t>
    </dgm:pt>
    <dgm:pt modelId="{A3FCA904-F3A8-4126-BA64-02E6E96B92F8}" type="sibTrans" cxnId="{68C990CE-F118-4502-932D-294769D86833}">
      <dgm:prSet/>
      <dgm:spPr/>
      <dgm:t>
        <a:bodyPr/>
        <a:lstStyle/>
        <a:p>
          <a:endParaRPr lang="en-US"/>
        </a:p>
      </dgm:t>
    </dgm:pt>
    <dgm:pt modelId="{EC7A1384-E440-4480-84B5-B7F7CD86784B}">
      <dgm:prSet/>
      <dgm:spPr/>
      <dgm:t>
        <a:bodyPr/>
        <a:lstStyle/>
        <a:p>
          <a:r>
            <a:rPr lang="en-US"/>
            <a:t>The organisation’s ability to exploit opportunities and overcome threats will depend upon the specific resources it possesses today and may be able to develop for tomorrow.</a:t>
          </a:r>
        </a:p>
      </dgm:t>
    </dgm:pt>
    <dgm:pt modelId="{C7D607DE-C118-403B-B8E1-232031E6EB07}" type="parTrans" cxnId="{FC1FAF62-F029-4D43-821A-9F02ECDC8F0B}">
      <dgm:prSet/>
      <dgm:spPr/>
      <dgm:t>
        <a:bodyPr/>
        <a:lstStyle/>
        <a:p>
          <a:endParaRPr lang="en-US"/>
        </a:p>
      </dgm:t>
    </dgm:pt>
    <dgm:pt modelId="{283A75CC-B784-4644-99C1-5C1AA59FDECB}" type="sibTrans" cxnId="{FC1FAF62-F029-4D43-821A-9F02ECDC8F0B}">
      <dgm:prSet/>
      <dgm:spPr/>
      <dgm:t>
        <a:bodyPr/>
        <a:lstStyle/>
        <a:p>
          <a:endParaRPr lang="en-US"/>
        </a:p>
      </dgm:t>
    </dgm:pt>
    <dgm:pt modelId="{BB486759-D195-49B7-A5B6-1F4363D33536}">
      <dgm:prSet/>
      <dgm:spPr/>
      <dgm:t>
        <a:bodyPr/>
        <a:lstStyle/>
        <a:p>
          <a:r>
            <a:rPr lang="en-US"/>
            <a:t>The primary focus of a manager is to match the organisation’s capabilities with the opportunities that exist in the external environment.</a:t>
          </a:r>
        </a:p>
      </dgm:t>
    </dgm:pt>
    <dgm:pt modelId="{2D49B5DF-E996-447B-9507-A3C459D83BC0}" type="parTrans" cxnId="{1A060AB1-89BE-4C51-9049-F1C57C6B8055}">
      <dgm:prSet/>
      <dgm:spPr/>
      <dgm:t>
        <a:bodyPr/>
        <a:lstStyle/>
        <a:p>
          <a:endParaRPr lang="en-US"/>
        </a:p>
      </dgm:t>
    </dgm:pt>
    <dgm:pt modelId="{BB3A5426-185B-4322-854C-9C88EC55E765}" type="sibTrans" cxnId="{1A060AB1-89BE-4C51-9049-F1C57C6B8055}">
      <dgm:prSet/>
      <dgm:spPr/>
      <dgm:t>
        <a:bodyPr/>
        <a:lstStyle/>
        <a:p>
          <a:endParaRPr lang="en-US"/>
        </a:p>
      </dgm:t>
    </dgm:pt>
    <dgm:pt modelId="{17243D52-5734-4FCC-9D70-CD61CA770F06}" type="pres">
      <dgm:prSet presAssocID="{000ED2EB-5F40-4EC9-97A2-9B1661031ADA}" presName="linear" presStyleCnt="0">
        <dgm:presLayoutVars>
          <dgm:animLvl val="lvl"/>
          <dgm:resizeHandles val="exact"/>
        </dgm:presLayoutVars>
      </dgm:prSet>
      <dgm:spPr/>
    </dgm:pt>
    <dgm:pt modelId="{73A4EE30-8645-43BE-86EF-9E1FB49F8AEC}" type="pres">
      <dgm:prSet presAssocID="{76E4977C-E0D7-4E32-940E-CDB2AA416DEA}" presName="parentText" presStyleLbl="node1" presStyleIdx="0" presStyleCnt="3">
        <dgm:presLayoutVars>
          <dgm:chMax val="0"/>
          <dgm:bulletEnabled val="1"/>
        </dgm:presLayoutVars>
      </dgm:prSet>
      <dgm:spPr/>
    </dgm:pt>
    <dgm:pt modelId="{102902F7-94D8-4B2A-9D7B-16EEFE78D14B}" type="pres">
      <dgm:prSet presAssocID="{A3FCA904-F3A8-4126-BA64-02E6E96B92F8}" presName="spacer" presStyleCnt="0"/>
      <dgm:spPr/>
    </dgm:pt>
    <dgm:pt modelId="{8CBE872A-3141-4AA6-AF26-E696127DABCB}" type="pres">
      <dgm:prSet presAssocID="{EC7A1384-E440-4480-84B5-B7F7CD86784B}" presName="parentText" presStyleLbl="node1" presStyleIdx="1" presStyleCnt="3">
        <dgm:presLayoutVars>
          <dgm:chMax val="0"/>
          <dgm:bulletEnabled val="1"/>
        </dgm:presLayoutVars>
      </dgm:prSet>
      <dgm:spPr/>
    </dgm:pt>
    <dgm:pt modelId="{6D499449-1066-4425-9405-777A067D9821}" type="pres">
      <dgm:prSet presAssocID="{283A75CC-B784-4644-99C1-5C1AA59FDECB}" presName="spacer" presStyleCnt="0"/>
      <dgm:spPr/>
    </dgm:pt>
    <dgm:pt modelId="{3091B344-3784-4B32-A67D-08F486157C73}" type="pres">
      <dgm:prSet presAssocID="{BB486759-D195-49B7-A5B6-1F4363D33536}" presName="parentText" presStyleLbl="node1" presStyleIdx="2" presStyleCnt="3">
        <dgm:presLayoutVars>
          <dgm:chMax val="0"/>
          <dgm:bulletEnabled val="1"/>
        </dgm:presLayoutVars>
      </dgm:prSet>
      <dgm:spPr/>
    </dgm:pt>
  </dgm:ptLst>
  <dgm:cxnLst>
    <dgm:cxn modelId="{3529A503-71EA-481C-88A0-CAEBC0D7E6FE}" type="presOf" srcId="{BB486759-D195-49B7-A5B6-1F4363D33536}" destId="{3091B344-3784-4B32-A67D-08F486157C73}" srcOrd="0" destOrd="0" presId="urn:microsoft.com/office/officeart/2005/8/layout/vList2"/>
    <dgm:cxn modelId="{9C8A2D18-ABE9-440A-B339-758C4E367D54}" type="presOf" srcId="{000ED2EB-5F40-4EC9-97A2-9B1661031ADA}" destId="{17243D52-5734-4FCC-9D70-CD61CA770F06}" srcOrd="0" destOrd="0" presId="urn:microsoft.com/office/officeart/2005/8/layout/vList2"/>
    <dgm:cxn modelId="{FC1FAF62-F029-4D43-821A-9F02ECDC8F0B}" srcId="{000ED2EB-5F40-4EC9-97A2-9B1661031ADA}" destId="{EC7A1384-E440-4480-84B5-B7F7CD86784B}" srcOrd="1" destOrd="0" parTransId="{C7D607DE-C118-403B-B8E1-232031E6EB07}" sibTransId="{283A75CC-B784-4644-99C1-5C1AA59FDECB}"/>
    <dgm:cxn modelId="{1A060AB1-89BE-4C51-9049-F1C57C6B8055}" srcId="{000ED2EB-5F40-4EC9-97A2-9B1661031ADA}" destId="{BB486759-D195-49B7-A5B6-1F4363D33536}" srcOrd="2" destOrd="0" parTransId="{2D49B5DF-E996-447B-9507-A3C459D83BC0}" sibTransId="{BB3A5426-185B-4322-854C-9C88EC55E765}"/>
    <dgm:cxn modelId="{982F44C9-0AE0-46BD-9BFA-ED921CD00843}" type="presOf" srcId="{76E4977C-E0D7-4E32-940E-CDB2AA416DEA}" destId="{73A4EE30-8645-43BE-86EF-9E1FB49F8AEC}" srcOrd="0" destOrd="0" presId="urn:microsoft.com/office/officeart/2005/8/layout/vList2"/>
    <dgm:cxn modelId="{68C990CE-F118-4502-932D-294769D86833}" srcId="{000ED2EB-5F40-4EC9-97A2-9B1661031ADA}" destId="{76E4977C-E0D7-4E32-940E-CDB2AA416DEA}" srcOrd="0" destOrd="0" parTransId="{1115382F-E2A4-4183-B73B-B0782534E6E7}" sibTransId="{A3FCA904-F3A8-4126-BA64-02E6E96B92F8}"/>
    <dgm:cxn modelId="{2172E9E0-412B-486F-A5B1-ADC918841768}" type="presOf" srcId="{EC7A1384-E440-4480-84B5-B7F7CD86784B}" destId="{8CBE872A-3141-4AA6-AF26-E696127DABCB}" srcOrd="0" destOrd="0" presId="urn:microsoft.com/office/officeart/2005/8/layout/vList2"/>
    <dgm:cxn modelId="{12A33ACE-B9E2-4C0D-A85F-ECF2F348C70E}" type="presParOf" srcId="{17243D52-5734-4FCC-9D70-CD61CA770F06}" destId="{73A4EE30-8645-43BE-86EF-9E1FB49F8AEC}" srcOrd="0" destOrd="0" presId="urn:microsoft.com/office/officeart/2005/8/layout/vList2"/>
    <dgm:cxn modelId="{F85E5A10-14C4-4CC0-A3CA-E58196DA243F}" type="presParOf" srcId="{17243D52-5734-4FCC-9D70-CD61CA770F06}" destId="{102902F7-94D8-4B2A-9D7B-16EEFE78D14B}" srcOrd="1" destOrd="0" presId="urn:microsoft.com/office/officeart/2005/8/layout/vList2"/>
    <dgm:cxn modelId="{153D431E-EF31-455D-BD10-D65AC9ED3AB8}" type="presParOf" srcId="{17243D52-5734-4FCC-9D70-CD61CA770F06}" destId="{8CBE872A-3141-4AA6-AF26-E696127DABCB}" srcOrd="2" destOrd="0" presId="urn:microsoft.com/office/officeart/2005/8/layout/vList2"/>
    <dgm:cxn modelId="{1B04A768-B528-4689-82BE-2B9ADA7A8361}" type="presParOf" srcId="{17243D52-5734-4FCC-9D70-CD61CA770F06}" destId="{6D499449-1066-4425-9405-777A067D9821}" srcOrd="3" destOrd="0" presId="urn:microsoft.com/office/officeart/2005/8/layout/vList2"/>
    <dgm:cxn modelId="{5B20C58F-C6B7-44E8-9D67-32C3018683CD}" type="presParOf" srcId="{17243D52-5734-4FCC-9D70-CD61CA770F06}" destId="{3091B344-3784-4B32-A67D-08F486157C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B12D17-D0EA-4FCD-965E-9F128999EF81}"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82C8A8A0-BFD0-4DDC-A1EE-6A9003065E37}">
      <dgm:prSet/>
      <dgm:spPr/>
      <dgm:t>
        <a:bodyPr/>
        <a:lstStyle/>
        <a:p>
          <a:r>
            <a:rPr lang="en-US"/>
            <a:t>The RBV process assumes a PESTLE-based understanding of the open systems we live in, in search of possible opportunities and anticipated problems</a:t>
          </a:r>
        </a:p>
      </dgm:t>
    </dgm:pt>
    <dgm:pt modelId="{6EF1050F-9B03-4ECC-ABF7-0AF6811E542D}" type="parTrans" cxnId="{70A9ABA4-B053-483B-865D-0B76EAA12B86}">
      <dgm:prSet/>
      <dgm:spPr/>
      <dgm:t>
        <a:bodyPr/>
        <a:lstStyle/>
        <a:p>
          <a:endParaRPr lang="en-US"/>
        </a:p>
      </dgm:t>
    </dgm:pt>
    <dgm:pt modelId="{B1165048-6164-4384-9561-63498F60F6AB}" type="sibTrans" cxnId="{70A9ABA4-B053-483B-865D-0B76EAA12B86}">
      <dgm:prSet/>
      <dgm:spPr/>
      <dgm:t>
        <a:bodyPr/>
        <a:lstStyle/>
        <a:p>
          <a:endParaRPr lang="en-US"/>
        </a:p>
      </dgm:t>
    </dgm:pt>
    <dgm:pt modelId="{D2E715D4-55C6-4E00-9384-A1C7E82D2F33}">
      <dgm:prSet/>
      <dgm:spPr/>
      <dgm:t>
        <a:bodyPr/>
        <a:lstStyle/>
        <a:p>
          <a:r>
            <a:rPr lang="en-US"/>
            <a:t>Accurate identification of opportunities plus perceptive anticipation of problems enhances a company’s prospects.</a:t>
          </a:r>
        </a:p>
      </dgm:t>
    </dgm:pt>
    <dgm:pt modelId="{3A9AD651-E510-40F2-BB1D-D9824EBFF0EE}" type="parTrans" cxnId="{E8302B4A-D4E0-4D04-9626-3479C58DC70B}">
      <dgm:prSet/>
      <dgm:spPr/>
      <dgm:t>
        <a:bodyPr/>
        <a:lstStyle/>
        <a:p>
          <a:endParaRPr lang="en-US"/>
        </a:p>
      </dgm:t>
    </dgm:pt>
    <dgm:pt modelId="{AD705712-64E7-4225-929D-591422D2FB0C}" type="sibTrans" cxnId="{E8302B4A-D4E0-4D04-9626-3479C58DC70B}">
      <dgm:prSet/>
      <dgm:spPr/>
      <dgm:t>
        <a:bodyPr/>
        <a:lstStyle/>
        <a:p>
          <a:endParaRPr lang="en-US"/>
        </a:p>
      </dgm:t>
    </dgm:pt>
    <dgm:pt modelId="{76105D65-DD49-490F-897D-1EC4A790FA00}">
      <dgm:prSet/>
      <dgm:spPr/>
      <dgm:t>
        <a:bodyPr/>
        <a:lstStyle/>
        <a:p>
          <a:r>
            <a:rPr lang="en-US"/>
            <a:t>Success accrues to organisations that make best use of their capabilities to address the demands of the open systems they occupy.</a:t>
          </a:r>
        </a:p>
      </dgm:t>
    </dgm:pt>
    <dgm:pt modelId="{CABDC2B3-6A8A-4AE7-9909-6AF1341AF66E}" type="parTrans" cxnId="{A176BF73-03FD-49D7-BABF-37F2B659C25C}">
      <dgm:prSet/>
      <dgm:spPr/>
      <dgm:t>
        <a:bodyPr/>
        <a:lstStyle/>
        <a:p>
          <a:endParaRPr lang="en-US"/>
        </a:p>
      </dgm:t>
    </dgm:pt>
    <dgm:pt modelId="{CED27A00-872A-4447-BF96-6F42EA5B1B0F}" type="sibTrans" cxnId="{A176BF73-03FD-49D7-BABF-37F2B659C25C}">
      <dgm:prSet/>
      <dgm:spPr/>
      <dgm:t>
        <a:bodyPr/>
        <a:lstStyle/>
        <a:p>
          <a:endParaRPr lang="en-US"/>
        </a:p>
      </dgm:t>
    </dgm:pt>
    <dgm:pt modelId="{55E3EF61-4C14-4433-9845-802B3F4587C0}" type="pres">
      <dgm:prSet presAssocID="{73B12D17-D0EA-4FCD-965E-9F128999EF81}" presName="Name0" presStyleCnt="0">
        <dgm:presLayoutVars>
          <dgm:dir/>
          <dgm:animLvl val="lvl"/>
          <dgm:resizeHandles val="exact"/>
        </dgm:presLayoutVars>
      </dgm:prSet>
      <dgm:spPr/>
    </dgm:pt>
    <dgm:pt modelId="{76387A46-B2D6-49C0-9D66-8CB05A79F469}" type="pres">
      <dgm:prSet presAssocID="{76105D65-DD49-490F-897D-1EC4A790FA00}" presName="boxAndChildren" presStyleCnt="0"/>
      <dgm:spPr/>
    </dgm:pt>
    <dgm:pt modelId="{73DC8C68-357F-4A19-90DB-69916B8D1E5B}" type="pres">
      <dgm:prSet presAssocID="{76105D65-DD49-490F-897D-1EC4A790FA00}" presName="parentTextBox" presStyleLbl="node1" presStyleIdx="0" presStyleCnt="3"/>
      <dgm:spPr/>
    </dgm:pt>
    <dgm:pt modelId="{063A1197-56BE-4514-9B64-D6B746FD3ECE}" type="pres">
      <dgm:prSet presAssocID="{AD705712-64E7-4225-929D-591422D2FB0C}" presName="sp" presStyleCnt="0"/>
      <dgm:spPr/>
    </dgm:pt>
    <dgm:pt modelId="{5911183A-5030-4562-99D6-AACE7F4B9782}" type="pres">
      <dgm:prSet presAssocID="{D2E715D4-55C6-4E00-9384-A1C7E82D2F33}" presName="arrowAndChildren" presStyleCnt="0"/>
      <dgm:spPr/>
    </dgm:pt>
    <dgm:pt modelId="{E8424631-7163-48CF-BD6A-51482F0EEF26}" type="pres">
      <dgm:prSet presAssocID="{D2E715D4-55C6-4E00-9384-A1C7E82D2F33}" presName="parentTextArrow" presStyleLbl="node1" presStyleIdx="1" presStyleCnt="3"/>
      <dgm:spPr/>
    </dgm:pt>
    <dgm:pt modelId="{7CE4A712-7500-4546-A9DD-883D809A76F6}" type="pres">
      <dgm:prSet presAssocID="{B1165048-6164-4384-9561-63498F60F6AB}" presName="sp" presStyleCnt="0"/>
      <dgm:spPr/>
    </dgm:pt>
    <dgm:pt modelId="{0634DE8A-9026-4DF7-8BC5-1D8B9B912C59}" type="pres">
      <dgm:prSet presAssocID="{82C8A8A0-BFD0-4DDC-A1EE-6A9003065E37}" presName="arrowAndChildren" presStyleCnt="0"/>
      <dgm:spPr/>
    </dgm:pt>
    <dgm:pt modelId="{6EBE93C8-697A-40AA-B2F7-0480708EF7C8}" type="pres">
      <dgm:prSet presAssocID="{82C8A8A0-BFD0-4DDC-A1EE-6A9003065E37}" presName="parentTextArrow" presStyleLbl="node1" presStyleIdx="2" presStyleCnt="3"/>
      <dgm:spPr/>
    </dgm:pt>
  </dgm:ptLst>
  <dgm:cxnLst>
    <dgm:cxn modelId="{351B491A-129F-45DE-B722-C9BEB6ED9CCA}" type="presOf" srcId="{76105D65-DD49-490F-897D-1EC4A790FA00}" destId="{73DC8C68-357F-4A19-90DB-69916B8D1E5B}" srcOrd="0" destOrd="0" presId="urn:microsoft.com/office/officeart/2005/8/layout/process4"/>
    <dgm:cxn modelId="{EE3C763F-EE4B-4BAF-B651-EE60AB44ECFD}" type="presOf" srcId="{82C8A8A0-BFD0-4DDC-A1EE-6A9003065E37}" destId="{6EBE93C8-697A-40AA-B2F7-0480708EF7C8}" srcOrd="0" destOrd="0" presId="urn:microsoft.com/office/officeart/2005/8/layout/process4"/>
    <dgm:cxn modelId="{E8302B4A-D4E0-4D04-9626-3479C58DC70B}" srcId="{73B12D17-D0EA-4FCD-965E-9F128999EF81}" destId="{D2E715D4-55C6-4E00-9384-A1C7E82D2F33}" srcOrd="1" destOrd="0" parTransId="{3A9AD651-E510-40F2-BB1D-D9824EBFF0EE}" sibTransId="{AD705712-64E7-4225-929D-591422D2FB0C}"/>
    <dgm:cxn modelId="{6EA2F44E-7FD2-494E-BF96-28C43E8BD98F}" type="presOf" srcId="{D2E715D4-55C6-4E00-9384-A1C7E82D2F33}" destId="{E8424631-7163-48CF-BD6A-51482F0EEF26}" srcOrd="0" destOrd="0" presId="urn:microsoft.com/office/officeart/2005/8/layout/process4"/>
    <dgm:cxn modelId="{A176BF73-03FD-49D7-BABF-37F2B659C25C}" srcId="{73B12D17-D0EA-4FCD-965E-9F128999EF81}" destId="{76105D65-DD49-490F-897D-1EC4A790FA00}" srcOrd="2" destOrd="0" parTransId="{CABDC2B3-6A8A-4AE7-9909-6AF1341AF66E}" sibTransId="{CED27A00-872A-4447-BF96-6F42EA5B1B0F}"/>
    <dgm:cxn modelId="{5EA0E48F-3D2B-4963-96F6-D3CAC27291B9}" type="presOf" srcId="{73B12D17-D0EA-4FCD-965E-9F128999EF81}" destId="{55E3EF61-4C14-4433-9845-802B3F4587C0}" srcOrd="0" destOrd="0" presId="urn:microsoft.com/office/officeart/2005/8/layout/process4"/>
    <dgm:cxn modelId="{70A9ABA4-B053-483B-865D-0B76EAA12B86}" srcId="{73B12D17-D0EA-4FCD-965E-9F128999EF81}" destId="{82C8A8A0-BFD0-4DDC-A1EE-6A9003065E37}" srcOrd="0" destOrd="0" parTransId="{6EF1050F-9B03-4ECC-ABF7-0AF6811E542D}" sibTransId="{B1165048-6164-4384-9561-63498F60F6AB}"/>
    <dgm:cxn modelId="{7EDF70CD-6CDF-416F-9CCE-916E6453E274}" type="presParOf" srcId="{55E3EF61-4C14-4433-9845-802B3F4587C0}" destId="{76387A46-B2D6-49C0-9D66-8CB05A79F469}" srcOrd="0" destOrd="0" presId="urn:microsoft.com/office/officeart/2005/8/layout/process4"/>
    <dgm:cxn modelId="{B0554BCD-6512-4032-A8DF-9F1191CC807F}" type="presParOf" srcId="{76387A46-B2D6-49C0-9D66-8CB05A79F469}" destId="{73DC8C68-357F-4A19-90DB-69916B8D1E5B}" srcOrd="0" destOrd="0" presId="urn:microsoft.com/office/officeart/2005/8/layout/process4"/>
    <dgm:cxn modelId="{C7609B72-FB59-4EC9-B981-2531ED1D8FB3}" type="presParOf" srcId="{55E3EF61-4C14-4433-9845-802B3F4587C0}" destId="{063A1197-56BE-4514-9B64-D6B746FD3ECE}" srcOrd="1" destOrd="0" presId="urn:microsoft.com/office/officeart/2005/8/layout/process4"/>
    <dgm:cxn modelId="{4918FA40-6B88-4A3E-9A30-008E74B46DB2}" type="presParOf" srcId="{55E3EF61-4C14-4433-9845-802B3F4587C0}" destId="{5911183A-5030-4562-99D6-AACE7F4B9782}" srcOrd="2" destOrd="0" presId="urn:microsoft.com/office/officeart/2005/8/layout/process4"/>
    <dgm:cxn modelId="{0433AA03-4594-4B8F-9A2D-979BD328E457}" type="presParOf" srcId="{5911183A-5030-4562-99D6-AACE7F4B9782}" destId="{E8424631-7163-48CF-BD6A-51482F0EEF26}" srcOrd="0" destOrd="0" presId="urn:microsoft.com/office/officeart/2005/8/layout/process4"/>
    <dgm:cxn modelId="{F649F4B2-C67A-48AA-8C38-C01BAFB9133C}" type="presParOf" srcId="{55E3EF61-4C14-4433-9845-802B3F4587C0}" destId="{7CE4A712-7500-4546-A9DD-883D809A76F6}" srcOrd="3" destOrd="0" presId="urn:microsoft.com/office/officeart/2005/8/layout/process4"/>
    <dgm:cxn modelId="{6640B036-5CD4-4442-9D56-A4002E13CAEB}" type="presParOf" srcId="{55E3EF61-4C14-4433-9845-802B3F4587C0}" destId="{0634DE8A-9026-4DF7-8BC5-1D8B9B912C59}" srcOrd="4" destOrd="0" presId="urn:microsoft.com/office/officeart/2005/8/layout/process4"/>
    <dgm:cxn modelId="{A82A58A8-AC1F-4C56-95CE-E04A774E201B}" type="presParOf" srcId="{0634DE8A-9026-4DF7-8BC5-1D8B9B912C59}" destId="{6EBE93C8-697A-40AA-B2F7-0480708EF7C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175C7B-A35C-41D9-9B4D-B40FBAA17CB5}"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EAAB118A-7FE0-42AE-B116-19957184219A}">
      <dgm:prSet/>
      <dgm:spPr/>
      <dgm:t>
        <a:bodyPr/>
        <a:lstStyle/>
        <a:p>
          <a:r>
            <a:rPr lang="en-US"/>
            <a:t>Pursue a genuine interest in the changing world.</a:t>
          </a:r>
        </a:p>
      </dgm:t>
    </dgm:pt>
    <dgm:pt modelId="{712B6DE5-AF40-4334-BE11-4544BB960D52}" type="parTrans" cxnId="{05C16F12-3F0E-4959-83C0-E470B1095B14}">
      <dgm:prSet/>
      <dgm:spPr/>
      <dgm:t>
        <a:bodyPr/>
        <a:lstStyle/>
        <a:p>
          <a:endParaRPr lang="en-US"/>
        </a:p>
      </dgm:t>
    </dgm:pt>
    <dgm:pt modelId="{9BD994EF-16EA-42C9-875D-BC8D95C7204B}" type="sibTrans" cxnId="{05C16F12-3F0E-4959-83C0-E470B1095B14}">
      <dgm:prSet phldrT="01" phldr="0"/>
      <dgm:spPr/>
      <dgm:t>
        <a:bodyPr/>
        <a:lstStyle/>
        <a:p>
          <a:r>
            <a:rPr lang="en-US"/>
            <a:t>01</a:t>
          </a:r>
        </a:p>
      </dgm:t>
    </dgm:pt>
    <dgm:pt modelId="{C3457028-1EFE-4C68-AFF8-7DD26F1D13DA}">
      <dgm:prSet/>
      <dgm:spPr/>
      <dgm:t>
        <a:bodyPr/>
        <a:lstStyle/>
        <a:p>
          <a:r>
            <a:rPr lang="en-US"/>
            <a:t>Develop a detailed understanding of the organisational activity you work in.</a:t>
          </a:r>
        </a:p>
      </dgm:t>
    </dgm:pt>
    <dgm:pt modelId="{7B62A448-4444-4BD1-82D6-105F8202EEF1}" type="parTrans" cxnId="{F7A1FDEC-8590-4D0D-88B0-1738C65FDF18}">
      <dgm:prSet/>
      <dgm:spPr/>
      <dgm:t>
        <a:bodyPr/>
        <a:lstStyle/>
        <a:p>
          <a:endParaRPr lang="en-US"/>
        </a:p>
      </dgm:t>
    </dgm:pt>
    <dgm:pt modelId="{83AD7526-F862-4643-B419-45A1D3CE1EC8}" type="sibTrans" cxnId="{F7A1FDEC-8590-4D0D-88B0-1738C65FDF18}">
      <dgm:prSet phldrT="02" phldr="0"/>
      <dgm:spPr/>
      <dgm:t>
        <a:bodyPr/>
        <a:lstStyle/>
        <a:p>
          <a:r>
            <a:rPr lang="en-US"/>
            <a:t>02</a:t>
          </a:r>
        </a:p>
      </dgm:t>
    </dgm:pt>
    <dgm:pt modelId="{D434F1D7-1367-44F8-A40C-6803D6BC2F3F}">
      <dgm:prSet/>
      <dgm:spPr/>
      <dgm:t>
        <a:bodyPr/>
        <a:lstStyle/>
        <a:p>
          <a:r>
            <a:rPr lang="en-US"/>
            <a:t>Research and summarise the current pattern of demand for goods and services.</a:t>
          </a:r>
        </a:p>
      </dgm:t>
    </dgm:pt>
    <dgm:pt modelId="{877A7A58-A69B-42A0-A30C-078CEA08105B}" type="parTrans" cxnId="{739121E7-866C-4E5D-8D79-7CCA718AA57B}">
      <dgm:prSet/>
      <dgm:spPr/>
      <dgm:t>
        <a:bodyPr/>
        <a:lstStyle/>
        <a:p>
          <a:endParaRPr lang="en-US"/>
        </a:p>
      </dgm:t>
    </dgm:pt>
    <dgm:pt modelId="{676B72CA-B5B9-4768-A6F3-567B36E9E459}" type="sibTrans" cxnId="{739121E7-866C-4E5D-8D79-7CCA718AA57B}">
      <dgm:prSet phldrT="03" phldr="0"/>
      <dgm:spPr/>
      <dgm:t>
        <a:bodyPr/>
        <a:lstStyle/>
        <a:p>
          <a:r>
            <a:rPr lang="en-US"/>
            <a:t>03</a:t>
          </a:r>
        </a:p>
      </dgm:t>
    </dgm:pt>
    <dgm:pt modelId="{DE5184EA-8194-46D3-9309-5B4297F334BE}">
      <dgm:prSet/>
      <dgm:spPr/>
      <dgm:t>
        <a:bodyPr/>
        <a:lstStyle/>
        <a:p>
          <a:r>
            <a:rPr lang="en-US"/>
            <a:t>Anticipate the likely future direction of developments in the pattern of demand.</a:t>
          </a:r>
        </a:p>
      </dgm:t>
    </dgm:pt>
    <dgm:pt modelId="{C426B36A-B58E-424E-8CA5-98C2926E2F67}" type="parTrans" cxnId="{C4449950-69CA-4AD7-A9AB-BC18888A35FD}">
      <dgm:prSet/>
      <dgm:spPr/>
      <dgm:t>
        <a:bodyPr/>
        <a:lstStyle/>
        <a:p>
          <a:endParaRPr lang="en-US"/>
        </a:p>
      </dgm:t>
    </dgm:pt>
    <dgm:pt modelId="{ADBB96D4-EBA0-41C6-8E39-5757B7F37665}" type="sibTrans" cxnId="{C4449950-69CA-4AD7-A9AB-BC18888A35FD}">
      <dgm:prSet phldrT="04" phldr="0"/>
      <dgm:spPr/>
      <dgm:t>
        <a:bodyPr/>
        <a:lstStyle/>
        <a:p>
          <a:r>
            <a:rPr lang="en-US"/>
            <a:t>04</a:t>
          </a:r>
        </a:p>
      </dgm:t>
    </dgm:pt>
    <dgm:pt modelId="{D078CB5F-6324-4E41-A04C-5FB2A392F979}">
      <dgm:prSet/>
      <dgm:spPr/>
      <dgm:t>
        <a:bodyPr/>
        <a:lstStyle/>
        <a:p>
          <a:r>
            <a:rPr lang="en-US"/>
            <a:t>Accurately </a:t>
          </a:r>
          <a:r>
            <a:rPr lang="en-US" err="1"/>
            <a:t>categorise</a:t>
          </a:r>
          <a:r>
            <a:rPr lang="en-US"/>
            <a:t>  the strengths &amp; weaknesses in your current &amp; potential mix of skills, talents, abilities &amp; resources.</a:t>
          </a:r>
        </a:p>
      </dgm:t>
    </dgm:pt>
    <dgm:pt modelId="{4F8A5C19-9AD8-484C-95B2-8D8EFB07FF34}" type="parTrans" cxnId="{0D5A259B-E9C9-4276-BFEC-D97277CD2873}">
      <dgm:prSet/>
      <dgm:spPr/>
      <dgm:t>
        <a:bodyPr/>
        <a:lstStyle/>
        <a:p>
          <a:endParaRPr lang="en-US"/>
        </a:p>
      </dgm:t>
    </dgm:pt>
    <dgm:pt modelId="{9B153514-F18A-45AB-9833-31C0DC4DC721}" type="sibTrans" cxnId="{0D5A259B-E9C9-4276-BFEC-D97277CD2873}">
      <dgm:prSet phldrT="05" phldr="0"/>
      <dgm:spPr/>
      <dgm:t>
        <a:bodyPr/>
        <a:lstStyle/>
        <a:p>
          <a:r>
            <a:rPr lang="en-US"/>
            <a:t>05</a:t>
          </a:r>
        </a:p>
      </dgm:t>
    </dgm:pt>
    <dgm:pt modelId="{A0919BF9-47B3-4C69-95B6-B686D4750621}" type="pres">
      <dgm:prSet presAssocID="{11175C7B-A35C-41D9-9B4D-B40FBAA17CB5}" presName="Name0" presStyleCnt="0">
        <dgm:presLayoutVars>
          <dgm:animLvl val="lvl"/>
          <dgm:resizeHandles val="exact"/>
        </dgm:presLayoutVars>
      </dgm:prSet>
      <dgm:spPr/>
    </dgm:pt>
    <dgm:pt modelId="{8533B7DE-50C4-4EDF-95DC-D04D1FD84454}" type="pres">
      <dgm:prSet presAssocID="{EAAB118A-7FE0-42AE-B116-19957184219A}" presName="compositeNode" presStyleCnt="0">
        <dgm:presLayoutVars>
          <dgm:bulletEnabled val="1"/>
        </dgm:presLayoutVars>
      </dgm:prSet>
      <dgm:spPr/>
    </dgm:pt>
    <dgm:pt modelId="{83230378-4929-4866-A5F5-7E64FE5A7ACB}" type="pres">
      <dgm:prSet presAssocID="{EAAB118A-7FE0-42AE-B116-19957184219A}" presName="bgRect" presStyleLbl="alignNode1" presStyleIdx="0" presStyleCnt="5" custScaleY="116070"/>
      <dgm:spPr/>
    </dgm:pt>
    <dgm:pt modelId="{D0E09842-C82E-4122-8783-AEBD7D19A45A}" type="pres">
      <dgm:prSet presAssocID="{9BD994EF-16EA-42C9-875D-BC8D95C7204B}" presName="sibTransNodeRect" presStyleLbl="alignNode1" presStyleIdx="0" presStyleCnt="5">
        <dgm:presLayoutVars>
          <dgm:chMax val="0"/>
          <dgm:bulletEnabled val="1"/>
        </dgm:presLayoutVars>
      </dgm:prSet>
      <dgm:spPr/>
    </dgm:pt>
    <dgm:pt modelId="{5863B5C5-44A7-41FE-89D5-6556943608D1}" type="pres">
      <dgm:prSet presAssocID="{EAAB118A-7FE0-42AE-B116-19957184219A}" presName="nodeRect" presStyleLbl="alignNode1" presStyleIdx="0" presStyleCnt="5">
        <dgm:presLayoutVars>
          <dgm:bulletEnabled val="1"/>
        </dgm:presLayoutVars>
      </dgm:prSet>
      <dgm:spPr/>
    </dgm:pt>
    <dgm:pt modelId="{96269687-C51C-46B4-A776-B4DEB9CC0295}" type="pres">
      <dgm:prSet presAssocID="{9BD994EF-16EA-42C9-875D-BC8D95C7204B}" presName="sibTrans" presStyleCnt="0"/>
      <dgm:spPr/>
    </dgm:pt>
    <dgm:pt modelId="{836889C9-01A1-4867-93FE-8BBE2BBB506A}" type="pres">
      <dgm:prSet presAssocID="{C3457028-1EFE-4C68-AFF8-7DD26F1D13DA}" presName="compositeNode" presStyleCnt="0">
        <dgm:presLayoutVars>
          <dgm:bulletEnabled val="1"/>
        </dgm:presLayoutVars>
      </dgm:prSet>
      <dgm:spPr/>
    </dgm:pt>
    <dgm:pt modelId="{8DAA27C0-B5D7-40E6-BD4B-F2CC27D10CA9}" type="pres">
      <dgm:prSet presAssocID="{C3457028-1EFE-4C68-AFF8-7DD26F1D13DA}" presName="bgRect" presStyleLbl="alignNode1" presStyleIdx="1" presStyleCnt="5" custScaleY="116070"/>
      <dgm:spPr/>
    </dgm:pt>
    <dgm:pt modelId="{0632AB79-A648-49AC-874A-21444897BEED}" type="pres">
      <dgm:prSet presAssocID="{83AD7526-F862-4643-B419-45A1D3CE1EC8}" presName="sibTransNodeRect" presStyleLbl="alignNode1" presStyleIdx="1" presStyleCnt="5">
        <dgm:presLayoutVars>
          <dgm:chMax val="0"/>
          <dgm:bulletEnabled val="1"/>
        </dgm:presLayoutVars>
      </dgm:prSet>
      <dgm:spPr/>
    </dgm:pt>
    <dgm:pt modelId="{90E648FD-3973-4D72-B1D4-65C7CF83BBED}" type="pres">
      <dgm:prSet presAssocID="{C3457028-1EFE-4C68-AFF8-7DD26F1D13DA}" presName="nodeRect" presStyleLbl="alignNode1" presStyleIdx="1" presStyleCnt="5">
        <dgm:presLayoutVars>
          <dgm:bulletEnabled val="1"/>
        </dgm:presLayoutVars>
      </dgm:prSet>
      <dgm:spPr/>
    </dgm:pt>
    <dgm:pt modelId="{A8A5E6FC-6A48-4BE3-91AD-DAEAF0D0707A}" type="pres">
      <dgm:prSet presAssocID="{83AD7526-F862-4643-B419-45A1D3CE1EC8}" presName="sibTrans" presStyleCnt="0"/>
      <dgm:spPr/>
    </dgm:pt>
    <dgm:pt modelId="{76521B59-ADD3-4C4F-95A3-F3631F166C92}" type="pres">
      <dgm:prSet presAssocID="{D434F1D7-1367-44F8-A40C-6803D6BC2F3F}" presName="compositeNode" presStyleCnt="0">
        <dgm:presLayoutVars>
          <dgm:bulletEnabled val="1"/>
        </dgm:presLayoutVars>
      </dgm:prSet>
      <dgm:spPr/>
    </dgm:pt>
    <dgm:pt modelId="{E02EC603-E188-4448-ACDF-D9392F53D828}" type="pres">
      <dgm:prSet presAssocID="{D434F1D7-1367-44F8-A40C-6803D6BC2F3F}" presName="bgRect" presStyleLbl="alignNode1" presStyleIdx="2" presStyleCnt="5" custScaleY="116070"/>
      <dgm:spPr/>
    </dgm:pt>
    <dgm:pt modelId="{3808E3A8-3126-475D-9FD1-FFBD792B88FE}" type="pres">
      <dgm:prSet presAssocID="{676B72CA-B5B9-4768-A6F3-567B36E9E459}" presName="sibTransNodeRect" presStyleLbl="alignNode1" presStyleIdx="2" presStyleCnt="5">
        <dgm:presLayoutVars>
          <dgm:chMax val="0"/>
          <dgm:bulletEnabled val="1"/>
        </dgm:presLayoutVars>
      </dgm:prSet>
      <dgm:spPr/>
    </dgm:pt>
    <dgm:pt modelId="{94CB7176-A6A5-49C3-B7AF-D354F4BFD56E}" type="pres">
      <dgm:prSet presAssocID="{D434F1D7-1367-44F8-A40C-6803D6BC2F3F}" presName="nodeRect" presStyleLbl="alignNode1" presStyleIdx="2" presStyleCnt="5">
        <dgm:presLayoutVars>
          <dgm:bulletEnabled val="1"/>
        </dgm:presLayoutVars>
      </dgm:prSet>
      <dgm:spPr/>
    </dgm:pt>
    <dgm:pt modelId="{F84ECFE5-0477-444B-BD4C-FCA2BE57D864}" type="pres">
      <dgm:prSet presAssocID="{676B72CA-B5B9-4768-A6F3-567B36E9E459}" presName="sibTrans" presStyleCnt="0"/>
      <dgm:spPr/>
    </dgm:pt>
    <dgm:pt modelId="{0EA47CE2-8084-4B9B-AF12-253F913B7813}" type="pres">
      <dgm:prSet presAssocID="{DE5184EA-8194-46D3-9309-5B4297F334BE}" presName="compositeNode" presStyleCnt="0">
        <dgm:presLayoutVars>
          <dgm:bulletEnabled val="1"/>
        </dgm:presLayoutVars>
      </dgm:prSet>
      <dgm:spPr/>
    </dgm:pt>
    <dgm:pt modelId="{976B639F-A7E4-46F5-A368-56100F6DF884}" type="pres">
      <dgm:prSet presAssocID="{DE5184EA-8194-46D3-9309-5B4297F334BE}" presName="bgRect" presStyleLbl="alignNode1" presStyleIdx="3" presStyleCnt="5" custScaleY="116070"/>
      <dgm:spPr/>
    </dgm:pt>
    <dgm:pt modelId="{2D414997-4F4F-4DB3-B7F3-9C25C41A3954}" type="pres">
      <dgm:prSet presAssocID="{ADBB96D4-EBA0-41C6-8E39-5757B7F37665}" presName="sibTransNodeRect" presStyleLbl="alignNode1" presStyleIdx="3" presStyleCnt="5">
        <dgm:presLayoutVars>
          <dgm:chMax val="0"/>
          <dgm:bulletEnabled val="1"/>
        </dgm:presLayoutVars>
      </dgm:prSet>
      <dgm:spPr/>
    </dgm:pt>
    <dgm:pt modelId="{7EBBD576-FD3B-4D78-A1DB-07ED43D85318}" type="pres">
      <dgm:prSet presAssocID="{DE5184EA-8194-46D3-9309-5B4297F334BE}" presName="nodeRect" presStyleLbl="alignNode1" presStyleIdx="3" presStyleCnt="5">
        <dgm:presLayoutVars>
          <dgm:bulletEnabled val="1"/>
        </dgm:presLayoutVars>
      </dgm:prSet>
      <dgm:spPr/>
    </dgm:pt>
    <dgm:pt modelId="{4B6E3076-A5F6-41AF-AE65-FC41A3AED10F}" type="pres">
      <dgm:prSet presAssocID="{ADBB96D4-EBA0-41C6-8E39-5757B7F37665}" presName="sibTrans" presStyleCnt="0"/>
      <dgm:spPr/>
    </dgm:pt>
    <dgm:pt modelId="{1B7D2EE1-CDE1-4D9E-82D9-1BCEC602BC85}" type="pres">
      <dgm:prSet presAssocID="{D078CB5F-6324-4E41-A04C-5FB2A392F979}" presName="compositeNode" presStyleCnt="0">
        <dgm:presLayoutVars>
          <dgm:bulletEnabled val="1"/>
        </dgm:presLayoutVars>
      </dgm:prSet>
      <dgm:spPr/>
    </dgm:pt>
    <dgm:pt modelId="{41035868-B705-46FD-8510-C57FB441CBD9}" type="pres">
      <dgm:prSet presAssocID="{D078CB5F-6324-4E41-A04C-5FB2A392F979}" presName="bgRect" presStyleLbl="alignNode1" presStyleIdx="4" presStyleCnt="5" custScaleY="116070"/>
      <dgm:spPr/>
    </dgm:pt>
    <dgm:pt modelId="{678B4B2B-E31B-4FE5-BDBC-2B00C34B17A4}" type="pres">
      <dgm:prSet presAssocID="{9B153514-F18A-45AB-9833-31C0DC4DC721}" presName="sibTransNodeRect" presStyleLbl="alignNode1" presStyleIdx="4" presStyleCnt="5">
        <dgm:presLayoutVars>
          <dgm:chMax val="0"/>
          <dgm:bulletEnabled val="1"/>
        </dgm:presLayoutVars>
      </dgm:prSet>
      <dgm:spPr/>
    </dgm:pt>
    <dgm:pt modelId="{C61A9757-10C3-4A5D-82D5-7F18A24D6569}" type="pres">
      <dgm:prSet presAssocID="{D078CB5F-6324-4E41-A04C-5FB2A392F979}" presName="nodeRect" presStyleLbl="alignNode1" presStyleIdx="4" presStyleCnt="5">
        <dgm:presLayoutVars>
          <dgm:bulletEnabled val="1"/>
        </dgm:presLayoutVars>
      </dgm:prSet>
      <dgm:spPr/>
    </dgm:pt>
  </dgm:ptLst>
  <dgm:cxnLst>
    <dgm:cxn modelId="{A5C79905-6893-47AA-B4BA-BB9B3FD758BC}" type="presOf" srcId="{DE5184EA-8194-46D3-9309-5B4297F334BE}" destId="{7EBBD576-FD3B-4D78-A1DB-07ED43D85318}" srcOrd="1" destOrd="0" presId="urn:microsoft.com/office/officeart/2016/7/layout/LinearBlockProcessNumbered"/>
    <dgm:cxn modelId="{05C16F12-3F0E-4959-83C0-E470B1095B14}" srcId="{11175C7B-A35C-41D9-9B4D-B40FBAA17CB5}" destId="{EAAB118A-7FE0-42AE-B116-19957184219A}" srcOrd="0" destOrd="0" parTransId="{712B6DE5-AF40-4334-BE11-4544BB960D52}" sibTransId="{9BD994EF-16EA-42C9-875D-BC8D95C7204B}"/>
    <dgm:cxn modelId="{231BCD1E-7A3E-421C-AE93-CC2C4B6C73DE}" type="presOf" srcId="{DE5184EA-8194-46D3-9309-5B4297F334BE}" destId="{976B639F-A7E4-46F5-A368-56100F6DF884}" srcOrd="0" destOrd="0" presId="urn:microsoft.com/office/officeart/2016/7/layout/LinearBlockProcessNumbered"/>
    <dgm:cxn modelId="{2E440E32-4B55-4EDD-AA40-A8C9CB84A45D}" type="presOf" srcId="{C3457028-1EFE-4C68-AFF8-7DD26F1D13DA}" destId="{8DAA27C0-B5D7-40E6-BD4B-F2CC27D10CA9}" srcOrd="0" destOrd="0" presId="urn:microsoft.com/office/officeart/2016/7/layout/LinearBlockProcessNumbered"/>
    <dgm:cxn modelId="{4536D74B-0F8E-4B84-B8AB-9D51839C6E4E}" type="presOf" srcId="{D078CB5F-6324-4E41-A04C-5FB2A392F979}" destId="{41035868-B705-46FD-8510-C57FB441CBD9}" srcOrd="0" destOrd="0" presId="urn:microsoft.com/office/officeart/2016/7/layout/LinearBlockProcessNumbered"/>
    <dgm:cxn modelId="{843C476F-CDB8-4156-B805-E0912564D61F}" type="presOf" srcId="{9BD994EF-16EA-42C9-875D-BC8D95C7204B}" destId="{D0E09842-C82E-4122-8783-AEBD7D19A45A}" srcOrd="0" destOrd="0" presId="urn:microsoft.com/office/officeart/2016/7/layout/LinearBlockProcessNumbered"/>
    <dgm:cxn modelId="{6EE30C70-CC89-405B-A8AC-FE6F7C16F349}" type="presOf" srcId="{83AD7526-F862-4643-B419-45A1D3CE1EC8}" destId="{0632AB79-A648-49AC-874A-21444897BEED}" srcOrd="0" destOrd="0" presId="urn:microsoft.com/office/officeart/2016/7/layout/LinearBlockProcessNumbered"/>
    <dgm:cxn modelId="{C4449950-69CA-4AD7-A9AB-BC18888A35FD}" srcId="{11175C7B-A35C-41D9-9B4D-B40FBAA17CB5}" destId="{DE5184EA-8194-46D3-9309-5B4297F334BE}" srcOrd="3" destOrd="0" parTransId="{C426B36A-B58E-424E-8CA5-98C2926E2F67}" sibTransId="{ADBB96D4-EBA0-41C6-8E39-5757B7F37665}"/>
    <dgm:cxn modelId="{A314E971-4145-4A52-81C9-71D93E71B9DE}" type="presOf" srcId="{9B153514-F18A-45AB-9833-31C0DC4DC721}" destId="{678B4B2B-E31B-4FE5-BDBC-2B00C34B17A4}" srcOrd="0" destOrd="0" presId="urn:microsoft.com/office/officeart/2016/7/layout/LinearBlockProcessNumbered"/>
    <dgm:cxn modelId="{2B912675-912F-4867-BC8A-2FE41C341664}" type="presOf" srcId="{ADBB96D4-EBA0-41C6-8E39-5757B7F37665}" destId="{2D414997-4F4F-4DB3-B7F3-9C25C41A3954}" srcOrd="0" destOrd="0" presId="urn:microsoft.com/office/officeart/2016/7/layout/LinearBlockProcessNumbered"/>
    <dgm:cxn modelId="{A3B1D07C-0604-4645-A9F1-7D542047D036}" type="presOf" srcId="{676B72CA-B5B9-4768-A6F3-567B36E9E459}" destId="{3808E3A8-3126-475D-9FD1-FFBD792B88FE}" srcOrd="0" destOrd="0" presId="urn:microsoft.com/office/officeart/2016/7/layout/LinearBlockProcessNumbered"/>
    <dgm:cxn modelId="{7088B18C-B746-47A6-9573-392DB59D8773}" type="presOf" srcId="{11175C7B-A35C-41D9-9B4D-B40FBAA17CB5}" destId="{A0919BF9-47B3-4C69-95B6-B686D4750621}" srcOrd="0" destOrd="0" presId="urn:microsoft.com/office/officeart/2016/7/layout/LinearBlockProcessNumbered"/>
    <dgm:cxn modelId="{2430E28E-F423-4D9C-B5E8-D9D2CE333CCE}" type="presOf" srcId="{D434F1D7-1367-44F8-A40C-6803D6BC2F3F}" destId="{94CB7176-A6A5-49C3-B7AF-D354F4BFD56E}" srcOrd="1" destOrd="0" presId="urn:microsoft.com/office/officeart/2016/7/layout/LinearBlockProcessNumbered"/>
    <dgm:cxn modelId="{624D1798-C34E-4A7D-9CAD-C497ECA7AFAE}" type="presOf" srcId="{EAAB118A-7FE0-42AE-B116-19957184219A}" destId="{5863B5C5-44A7-41FE-89D5-6556943608D1}" srcOrd="1" destOrd="0" presId="urn:microsoft.com/office/officeart/2016/7/layout/LinearBlockProcessNumbered"/>
    <dgm:cxn modelId="{0D5A259B-E9C9-4276-BFEC-D97277CD2873}" srcId="{11175C7B-A35C-41D9-9B4D-B40FBAA17CB5}" destId="{D078CB5F-6324-4E41-A04C-5FB2A392F979}" srcOrd="4" destOrd="0" parTransId="{4F8A5C19-9AD8-484C-95B2-8D8EFB07FF34}" sibTransId="{9B153514-F18A-45AB-9833-31C0DC4DC721}"/>
    <dgm:cxn modelId="{7B0CD19F-5E51-490F-80EF-AE6EBDE920A2}" type="presOf" srcId="{D434F1D7-1367-44F8-A40C-6803D6BC2F3F}" destId="{E02EC603-E188-4448-ACDF-D9392F53D828}" srcOrd="0" destOrd="0" presId="urn:microsoft.com/office/officeart/2016/7/layout/LinearBlockProcessNumbered"/>
    <dgm:cxn modelId="{8B886EB2-A254-4D28-9AF4-798F50DC56F4}" type="presOf" srcId="{C3457028-1EFE-4C68-AFF8-7DD26F1D13DA}" destId="{90E648FD-3973-4D72-B1D4-65C7CF83BBED}" srcOrd="1" destOrd="0" presId="urn:microsoft.com/office/officeart/2016/7/layout/LinearBlockProcessNumbered"/>
    <dgm:cxn modelId="{739121E7-866C-4E5D-8D79-7CCA718AA57B}" srcId="{11175C7B-A35C-41D9-9B4D-B40FBAA17CB5}" destId="{D434F1D7-1367-44F8-A40C-6803D6BC2F3F}" srcOrd="2" destOrd="0" parTransId="{877A7A58-A69B-42A0-A30C-078CEA08105B}" sibTransId="{676B72CA-B5B9-4768-A6F3-567B36E9E459}"/>
    <dgm:cxn modelId="{866A56E7-678E-42FA-9532-B70936672122}" type="presOf" srcId="{EAAB118A-7FE0-42AE-B116-19957184219A}" destId="{83230378-4929-4866-A5F5-7E64FE5A7ACB}" srcOrd="0" destOrd="0" presId="urn:microsoft.com/office/officeart/2016/7/layout/LinearBlockProcessNumbered"/>
    <dgm:cxn modelId="{F7A1FDEC-8590-4D0D-88B0-1738C65FDF18}" srcId="{11175C7B-A35C-41D9-9B4D-B40FBAA17CB5}" destId="{C3457028-1EFE-4C68-AFF8-7DD26F1D13DA}" srcOrd="1" destOrd="0" parTransId="{7B62A448-4444-4BD1-82D6-105F8202EEF1}" sibTransId="{83AD7526-F862-4643-B419-45A1D3CE1EC8}"/>
    <dgm:cxn modelId="{9A7C4BF7-EA5F-4EDC-AEAA-BE2988EC1B32}" type="presOf" srcId="{D078CB5F-6324-4E41-A04C-5FB2A392F979}" destId="{C61A9757-10C3-4A5D-82D5-7F18A24D6569}" srcOrd="1" destOrd="0" presId="urn:microsoft.com/office/officeart/2016/7/layout/LinearBlockProcessNumbered"/>
    <dgm:cxn modelId="{1E54686E-D5CE-4262-BB6D-58A4FE9D551A}" type="presParOf" srcId="{A0919BF9-47B3-4C69-95B6-B686D4750621}" destId="{8533B7DE-50C4-4EDF-95DC-D04D1FD84454}" srcOrd="0" destOrd="0" presId="urn:microsoft.com/office/officeart/2016/7/layout/LinearBlockProcessNumbered"/>
    <dgm:cxn modelId="{0A854606-5D3D-48DB-A589-DAAE60BD3482}" type="presParOf" srcId="{8533B7DE-50C4-4EDF-95DC-D04D1FD84454}" destId="{83230378-4929-4866-A5F5-7E64FE5A7ACB}" srcOrd="0" destOrd="0" presId="urn:microsoft.com/office/officeart/2016/7/layout/LinearBlockProcessNumbered"/>
    <dgm:cxn modelId="{B0495CBC-7A82-44D0-9085-C5744E96B147}" type="presParOf" srcId="{8533B7DE-50C4-4EDF-95DC-D04D1FD84454}" destId="{D0E09842-C82E-4122-8783-AEBD7D19A45A}" srcOrd="1" destOrd="0" presId="urn:microsoft.com/office/officeart/2016/7/layout/LinearBlockProcessNumbered"/>
    <dgm:cxn modelId="{B2B105B7-12A2-4FA0-8407-856699A4295D}" type="presParOf" srcId="{8533B7DE-50C4-4EDF-95DC-D04D1FD84454}" destId="{5863B5C5-44A7-41FE-89D5-6556943608D1}" srcOrd="2" destOrd="0" presId="urn:microsoft.com/office/officeart/2016/7/layout/LinearBlockProcessNumbered"/>
    <dgm:cxn modelId="{725F2E84-D7A9-4584-9803-067E79E67CA5}" type="presParOf" srcId="{A0919BF9-47B3-4C69-95B6-B686D4750621}" destId="{96269687-C51C-46B4-A776-B4DEB9CC0295}" srcOrd="1" destOrd="0" presId="urn:microsoft.com/office/officeart/2016/7/layout/LinearBlockProcessNumbered"/>
    <dgm:cxn modelId="{9C1A17FA-B4DE-4696-80D2-72CF9A5843F9}" type="presParOf" srcId="{A0919BF9-47B3-4C69-95B6-B686D4750621}" destId="{836889C9-01A1-4867-93FE-8BBE2BBB506A}" srcOrd="2" destOrd="0" presId="urn:microsoft.com/office/officeart/2016/7/layout/LinearBlockProcessNumbered"/>
    <dgm:cxn modelId="{F040879C-DCCE-4041-A8BE-F78A6279B16B}" type="presParOf" srcId="{836889C9-01A1-4867-93FE-8BBE2BBB506A}" destId="{8DAA27C0-B5D7-40E6-BD4B-F2CC27D10CA9}" srcOrd="0" destOrd="0" presId="urn:microsoft.com/office/officeart/2016/7/layout/LinearBlockProcessNumbered"/>
    <dgm:cxn modelId="{5D87993D-D665-4094-B392-824FD2E4AE31}" type="presParOf" srcId="{836889C9-01A1-4867-93FE-8BBE2BBB506A}" destId="{0632AB79-A648-49AC-874A-21444897BEED}" srcOrd="1" destOrd="0" presId="urn:microsoft.com/office/officeart/2016/7/layout/LinearBlockProcessNumbered"/>
    <dgm:cxn modelId="{DDFC175F-0F24-4686-B354-D142A1A839C2}" type="presParOf" srcId="{836889C9-01A1-4867-93FE-8BBE2BBB506A}" destId="{90E648FD-3973-4D72-B1D4-65C7CF83BBED}" srcOrd="2" destOrd="0" presId="urn:microsoft.com/office/officeart/2016/7/layout/LinearBlockProcessNumbered"/>
    <dgm:cxn modelId="{3ADBEC6F-D336-44C5-807A-91C3EB2FB69B}" type="presParOf" srcId="{A0919BF9-47B3-4C69-95B6-B686D4750621}" destId="{A8A5E6FC-6A48-4BE3-91AD-DAEAF0D0707A}" srcOrd="3" destOrd="0" presId="urn:microsoft.com/office/officeart/2016/7/layout/LinearBlockProcessNumbered"/>
    <dgm:cxn modelId="{D8372078-1568-4941-927D-925A487D6609}" type="presParOf" srcId="{A0919BF9-47B3-4C69-95B6-B686D4750621}" destId="{76521B59-ADD3-4C4F-95A3-F3631F166C92}" srcOrd="4" destOrd="0" presId="urn:microsoft.com/office/officeart/2016/7/layout/LinearBlockProcessNumbered"/>
    <dgm:cxn modelId="{1A1F5CDB-EE21-4009-ADA8-BE3F415B4B57}" type="presParOf" srcId="{76521B59-ADD3-4C4F-95A3-F3631F166C92}" destId="{E02EC603-E188-4448-ACDF-D9392F53D828}" srcOrd="0" destOrd="0" presId="urn:microsoft.com/office/officeart/2016/7/layout/LinearBlockProcessNumbered"/>
    <dgm:cxn modelId="{EAFB6FC1-694F-4269-90AF-6443B76CABFD}" type="presParOf" srcId="{76521B59-ADD3-4C4F-95A3-F3631F166C92}" destId="{3808E3A8-3126-475D-9FD1-FFBD792B88FE}" srcOrd="1" destOrd="0" presId="urn:microsoft.com/office/officeart/2016/7/layout/LinearBlockProcessNumbered"/>
    <dgm:cxn modelId="{13AA3663-17CF-4BA5-8EEB-97140810632B}" type="presParOf" srcId="{76521B59-ADD3-4C4F-95A3-F3631F166C92}" destId="{94CB7176-A6A5-49C3-B7AF-D354F4BFD56E}" srcOrd="2" destOrd="0" presId="urn:microsoft.com/office/officeart/2016/7/layout/LinearBlockProcessNumbered"/>
    <dgm:cxn modelId="{1F41E7D9-6DB7-484F-8546-BFF61DEAFE7C}" type="presParOf" srcId="{A0919BF9-47B3-4C69-95B6-B686D4750621}" destId="{F84ECFE5-0477-444B-BD4C-FCA2BE57D864}" srcOrd="5" destOrd="0" presId="urn:microsoft.com/office/officeart/2016/7/layout/LinearBlockProcessNumbered"/>
    <dgm:cxn modelId="{916ACCEF-D46D-43E8-A7A7-7E4BF4A73213}" type="presParOf" srcId="{A0919BF9-47B3-4C69-95B6-B686D4750621}" destId="{0EA47CE2-8084-4B9B-AF12-253F913B7813}" srcOrd="6" destOrd="0" presId="urn:microsoft.com/office/officeart/2016/7/layout/LinearBlockProcessNumbered"/>
    <dgm:cxn modelId="{F5BAF697-F836-46EB-8772-F0322438F828}" type="presParOf" srcId="{0EA47CE2-8084-4B9B-AF12-253F913B7813}" destId="{976B639F-A7E4-46F5-A368-56100F6DF884}" srcOrd="0" destOrd="0" presId="urn:microsoft.com/office/officeart/2016/7/layout/LinearBlockProcessNumbered"/>
    <dgm:cxn modelId="{85BF744D-E38B-4185-9560-4135567CD7D7}" type="presParOf" srcId="{0EA47CE2-8084-4B9B-AF12-253F913B7813}" destId="{2D414997-4F4F-4DB3-B7F3-9C25C41A3954}" srcOrd="1" destOrd="0" presId="urn:microsoft.com/office/officeart/2016/7/layout/LinearBlockProcessNumbered"/>
    <dgm:cxn modelId="{F48A62D7-264E-4469-AE05-9E1E33189324}" type="presParOf" srcId="{0EA47CE2-8084-4B9B-AF12-253F913B7813}" destId="{7EBBD576-FD3B-4D78-A1DB-07ED43D85318}" srcOrd="2" destOrd="0" presId="urn:microsoft.com/office/officeart/2016/7/layout/LinearBlockProcessNumbered"/>
    <dgm:cxn modelId="{CE358246-6663-4681-9608-F1F71460A367}" type="presParOf" srcId="{A0919BF9-47B3-4C69-95B6-B686D4750621}" destId="{4B6E3076-A5F6-41AF-AE65-FC41A3AED10F}" srcOrd="7" destOrd="0" presId="urn:microsoft.com/office/officeart/2016/7/layout/LinearBlockProcessNumbered"/>
    <dgm:cxn modelId="{9C55FF06-1ECC-4B4A-80B7-260CB6013734}" type="presParOf" srcId="{A0919BF9-47B3-4C69-95B6-B686D4750621}" destId="{1B7D2EE1-CDE1-4D9E-82D9-1BCEC602BC85}" srcOrd="8" destOrd="0" presId="urn:microsoft.com/office/officeart/2016/7/layout/LinearBlockProcessNumbered"/>
    <dgm:cxn modelId="{B27D6831-EC5D-4B0F-A8C6-367C8665FD0F}" type="presParOf" srcId="{1B7D2EE1-CDE1-4D9E-82D9-1BCEC602BC85}" destId="{41035868-B705-46FD-8510-C57FB441CBD9}" srcOrd="0" destOrd="0" presId="urn:microsoft.com/office/officeart/2016/7/layout/LinearBlockProcessNumbered"/>
    <dgm:cxn modelId="{6DFC5FB5-6919-4D96-94E3-3223CDA67CE9}" type="presParOf" srcId="{1B7D2EE1-CDE1-4D9E-82D9-1BCEC602BC85}" destId="{678B4B2B-E31B-4FE5-BDBC-2B00C34B17A4}" srcOrd="1" destOrd="0" presId="urn:microsoft.com/office/officeart/2016/7/layout/LinearBlockProcessNumbered"/>
    <dgm:cxn modelId="{8F816E0B-0260-41F2-BEE4-234B2D80E414}" type="presParOf" srcId="{1B7D2EE1-CDE1-4D9E-82D9-1BCEC602BC85}" destId="{C61A9757-10C3-4A5D-82D5-7F18A24D656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BBA87E-6585-4CC1-9A06-960DBA9A14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7C8A5F2-8A9E-4C90-95C0-851CE04524C0}">
      <dgm:prSet custT="1"/>
      <dgm:spPr/>
      <dgm:t>
        <a:bodyPr/>
        <a:lstStyle/>
        <a:p>
          <a:r>
            <a:rPr lang="en-NZ" sz="1600" b="0" i="0" baseline="0"/>
            <a:t>Establish a specific long-term ambition in the light of your current and future ability to supply the requirements of a current and future demand environment.</a:t>
          </a:r>
          <a:endParaRPr lang="en-US" sz="1600"/>
        </a:p>
      </dgm:t>
    </dgm:pt>
    <dgm:pt modelId="{15042A1F-6A0E-4F6B-A4AB-66C03E0DBD49}" type="parTrans" cxnId="{71844B4A-695E-4C8A-A3E1-F4D9B2EBA779}">
      <dgm:prSet/>
      <dgm:spPr/>
      <dgm:t>
        <a:bodyPr/>
        <a:lstStyle/>
        <a:p>
          <a:endParaRPr lang="en-US"/>
        </a:p>
      </dgm:t>
    </dgm:pt>
    <dgm:pt modelId="{0DF5291C-FB96-452F-995B-0AA3BBB2810A}" type="sibTrans" cxnId="{71844B4A-695E-4C8A-A3E1-F4D9B2EBA779}">
      <dgm:prSet/>
      <dgm:spPr/>
      <dgm:t>
        <a:bodyPr/>
        <a:lstStyle/>
        <a:p>
          <a:endParaRPr lang="en-US"/>
        </a:p>
      </dgm:t>
    </dgm:pt>
    <dgm:pt modelId="{A16A31F1-CE2D-46E6-864E-2E0E408EEA06}">
      <dgm:prSet custT="1"/>
      <dgm:spPr/>
      <dgm:t>
        <a:bodyPr/>
        <a:lstStyle/>
        <a:p>
          <a:r>
            <a:rPr lang="en-NZ" sz="1600" b="0" i="0" baseline="0"/>
            <a:t>Identify the specific things you need to do well in order to achieve your ambition.</a:t>
          </a:r>
          <a:endParaRPr lang="en-US" sz="1600"/>
        </a:p>
      </dgm:t>
    </dgm:pt>
    <dgm:pt modelId="{3C8EC64D-7D45-42C6-83EE-BB9679242DB0}" type="parTrans" cxnId="{03AFB227-2800-46FB-A8F4-026DE93407ED}">
      <dgm:prSet/>
      <dgm:spPr/>
      <dgm:t>
        <a:bodyPr/>
        <a:lstStyle/>
        <a:p>
          <a:endParaRPr lang="en-US"/>
        </a:p>
      </dgm:t>
    </dgm:pt>
    <dgm:pt modelId="{1389BF68-E8D1-4AFA-9E50-9AE18AF3E469}" type="sibTrans" cxnId="{03AFB227-2800-46FB-A8F4-026DE93407ED}">
      <dgm:prSet/>
      <dgm:spPr/>
      <dgm:t>
        <a:bodyPr/>
        <a:lstStyle/>
        <a:p>
          <a:endParaRPr lang="en-US"/>
        </a:p>
      </dgm:t>
    </dgm:pt>
    <dgm:pt modelId="{743D101F-9E45-4DB2-ABC6-F920A6AFDC04}">
      <dgm:prSet custT="1"/>
      <dgm:spPr/>
      <dgm:t>
        <a:bodyPr/>
        <a:lstStyle/>
        <a:p>
          <a:r>
            <a:rPr lang="en-NZ" sz="1600" b="0" i="0" baseline="0"/>
            <a:t>Ensure that everything the organisation does will make some contribution to those “specific things you need to do well”.</a:t>
          </a:r>
          <a:endParaRPr lang="en-US" sz="1600"/>
        </a:p>
      </dgm:t>
    </dgm:pt>
    <dgm:pt modelId="{F7BD91A2-F767-4F16-85B8-4EB365FB56EA}" type="parTrans" cxnId="{55A7605F-8FFF-46B4-801A-2EBF218E87C9}">
      <dgm:prSet/>
      <dgm:spPr/>
      <dgm:t>
        <a:bodyPr/>
        <a:lstStyle/>
        <a:p>
          <a:endParaRPr lang="en-US"/>
        </a:p>
      </dgm:t>
    </dgm:pt>
    <dgm:pt modelId="{CB7258C9-DA70-4B28-BCB4-905C811B7AD9}" type="sibTrans" cxnId="{55A7605F-8FFF-46B4-801A-2EBF218E87C9}">
      <dgm:prSet/>
      <dgm:spPr/>
      <dgm:t>
        <a:bodyPr/>
        <a:lstStyle/>
        <a:p>
          <a:endParaRPr lang="en-US"/>
        </a:p>
      </dgm:t>
    </dgm:pt>
    <dgm:pt modelId="{38F54EB6-1B19-45E0-B458-D5A7357C5C1B}">
      <dgm:prSet custT="1"/>
      <dgm:spPr/>
      <dgm:t>
        <a:bodyPr/>
        <a:lstStyle/>
        <a:p>
          <a:r>
            <a:rPr lang="en-NZ" sz="1600" b="0" i="0" baseline="0"/>
            <a:t>Understand and prepare for what could possibly go wrong.</a:t>
          </a:r>
          <a:endParaRPr lang="en-US" sz="1600"/>
        </a:p>
      </dgm:t>
    </dgm:pt>
    <dgm:pt modelId="{6B79EEB2-F02C-4F4F-A5D9-308411309D0F}" type="parTrans" cxnId="{1323ABBC-F743-4F5F-B309-7666CDBACE30}">
      <dgm:prSet/>
      <dgm:spPr/>
      <dgm:t>
        <a:bodyPr/>
        <a:lstStyle/>
        <a:p>
          <a:endParaRPr lang="en-US"/>
        </a:p>
      </dgm:t>
    </dgm:pt>
    <dgm:pt modelId="{F72B7F37-2FEA-47DE-AFA3-06BF5BA6A212}" type="sibTrans" cxnId="{1323ABBC-F743-4F5F-B309-7666CDBACE30}">
      <dgm:prSet/>
      <dgm:spPr/>
      <dgm:t>
        <a:bodyPr/>
        <a:lstStyle/>
        <a:p>
          <a:endParaRPr lang="en-US"/>
        </a:p>
      </dgm:t>
    </dgm:pt>
    <dgm:pt modelId="{0C3FF279-F3A8-41F1-8F00-9ED6B39FE0BA}">
      <dgm:prSet custT="1"/>
      <dgm:spPr/>
      <dgm:t>
        <a:bodyPr/>
        <a:lstStyle/>
        <a:p>
          <a:r>
            <a:rPr lang="en-NZ" sz="1600" b="0" i="0" baseline="0"/>
            <a:t>Measure your progress regularly.</a:t>
          </a:r>
          <a:endParaRPr lang="en-US" sz="1600"/>
        </a:p>
      </dgm:t>
    </dgm:pt>
    <dgm:pt modelId="{C5ADB63E-B1BD-4436-A6D3-9BC6CE2B98D0}" type="parTrans" cxnId="{66ABE756-EAF5-44E3-AD62-2B1B114F314C}">
      <dgm:prSet/>
      <dgm:spPr/>
      <dgm:t>
        <a:bodyPr/>
        <a:lstStyle/>
        <a:p>
          <a:endParaRPr lang="en-US"/>
        </a:p>
      </dgm:t>
    </dgm:pt>
    <dgm:pt modelId="{56531961-8F60-42F1-8715-65D1FA88B742}" type="sibTrans" cxnId="{66ABE756-EAF5-44E3-AD62-2B1B114F314C}">
      <dgm:prSet/>
      <dgm:spPr/>
      <dgm:t>
        <a:bodyPr/>
        <a:lstStyle/>
        <a:p>
          <a:endParaRPr lang="en-US"/>
        </a:p>
      </dgm:t>
    </dgm:pt>
    <dgm:pt modelId="{C91CA3BE-4030-4700-BEDD-6424433751EF}" type="pres">
      <dgm:prSet presAssocID="{0DBBA87E-6585-4CC1-9A06-960DBA9A14C7}" presName="root" presStyleCnt="0">
        <dgm:presLayoutVars>
          <dgm:dir/>
          <dgm:resizeHandles val="exact"/>
        </dgm:presLayoutVars>
      </dgm:prSet>
      <dgm:spPr/>
    </dgm:pt>
    <dgm:pt modelId="{DCEE44D4-7CFC-4008-BEDA-C60D4BBB4890}" type="pres">
      <dgm:prSet presAssocID="{0DBBA87E-6585-4CC1-9A06-960DBA9A14C7}" presName="container" presStyleCnt="0">
        <dgm:presLayoutVars>
          <dgm:dir/>
          <dgm:resizeHandles val="exact"/>
        </dgm:presLayoutVars>
      </dgm:prSet>
      <dgm:spPr/>
    </dgm:pt>
    <dgm:pt modelId="{A81B4ED8-DB00-4165-9492-6452D537EFAB}" type="pres">
      <dgm:prSet presAssocID="{B7C8A5F2-8A9E-4C90-95C0-851CE04524C0}" presName="compNode" presStyleCnt="0"/>
      <dgm:spPr/>
    </dgm:pt>
    <dgm:pt modelId="{E2344FE0-47BF-4A09-9612-9E4681A555DA}" type="pres">
      <dgm:prSet presAssocID="{B7C8A5F2-8A9E-4C90-95C0-851CE04524C0}" presName="iconBgRect" presStyleLbl="bgShp" presStyleIdx="0" presStyleCnt="5" custLinFactX="-6875" custLinFactNeighborX="-100000" custLinFactNeighborY="-7077"/>
      <dgm:spPr/>
    </dgm:pt>
    <dgm:pt modelId="{1F4FF9BC-E88D-411C-B93C-B18A0F1838FA}" type="pres">
      <dgm:prSet presAssocID="{B7C8A5F2-8A9E-4C90-95C0-851CE04524C0}" presName="iconRect" presStyleLbl="node1" presStyleIdx="0" presStyleCnt="5" custLinFactX="-84646" custLinFactNeighborX="-100000" custLinFactNeighborY="-125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BF3B1F81-D96D-4B73-B841-E7355B6928F1}" type="pres">
      <dgm:prSet presAssocID="{B7C8A5F2-8A9E-4C90-95C0-851CE04524C0}" presName="spaceRect" presStyleCnt="0"/>
      <dgm:spPr/>
    </dgm:pt>
    <dgm:pt modelId="{9EFEB3CB-0735-4CE8-811A-2EC311FE0A00}" type="pres">
      <dgm:prSet presAssocID="{B7C8A5F2-8A9E-4C90-95C0-851CE04524C0}" presName="textRect" presStyleLbl="revTx" presStyleIdx="0" presStyleCnt="5" custAng="0" custScaleX="159372" custLinFactNeighborX="-6128" custLinFactNeighborY="3312">
        <dgm:presLayoutVars>
          <dgm:chMax val="1"/>
          <dgm:chPref val="1"/>
        </dgm:presLayoutVars>
      </dgm:prSet>
      <dgm:spPr/>
    </dgm:pt>
    <dgm:pt modelId="{5660ECBD-D263-4781-BE94-F3B5DA3A3ED7}" type="pres">
      <dgm:prSet presAssocID="{0DF5291C-FB96-452F-995B-0AA3BBB2810A}" presName="sibTrans" presStyleLbl="sibTrans2D1" presStyleIdx="0" presStyleCnt="0"/>
      <dgm:spPr/>
    </dgm:pt>
    <dgm:pt modelId="{C14EE9CE-4FA3-439A-9931-8714EA51CFBD}" type="pres">
      <dgm:prSet presAssocID="{A16A31F1-CE2D-46E6-864E-2E0E408EEA06}" presName="compNode" presStyleCnt="0"/>
      <dgm:spPr/>
    </dgm:pt>
    <dgm:pt modelId="{EB8EA98F-077D-45FF-BA89-3DC60CCB2D1A}" type="pres">
      <dgm:prSet presAssocID="{A16A31F1-CE2D-46E6-864E-2E0E408EEA06}" presName="iconBgRect" presStyleLbl="bgShp" presStyleIdx="1" presStyleCnt="5"/>
      <dgm:spPr/>
    </dgm:pt>
    <dgm:pt modelId="{69A1A9FE-8BF3-4FD8-8BEA-D2D85FB972B7}" type="pres">
      <dgm:prSet presAssocID="{A16A31F1-CE2D-46E6-864E-2E0E408EEA0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013F960D-1BD6-4EEB-8008-8F0340C6469B}" type="pres">
      <dgm:prSet presAssocID="{A16A31F1-CE2D-46E6-864E-2E0E408EEA06}" presName="spaceRect" presStyleCnt="0"/>
      <dgm:spPr/>
    </dgm:pt>
    <dgm:pt modelId="{026646C7-AE39-47F5-AE0E-80642A0FC156}" type="pres">
      <dgm:prSet presAssocID="{A16A31F1-CE2D-46E6-864E-2E0E408EEA06}" presName="textRect" presStyleLbl="revTx" presStyleIdx="1" presStyleCnt="5">
        <dgm:presLayoutVars>
          <dgm:chMax val="1"/>
          <dgm:chPref val="1"/>
        </dgm:presLayoutVars>
      </dgm:prSet>
      <dgm:spPr/>
    </dgm:pt>
    <dgm:pt modelId="{22540AA7-4D53-496C-8F56-240510ECC261}" type="pres">
      <dgm:prSet presAssocID="{1389BF68-E8D1-4AFA-9E50-9AE18AF3E469}" presName="sibTrans" presStyleLbl="sibTrans2D1" presStyleIdx="0" presStyleCnt="0"/>
      <dgm:spPr/>
    </dgm:pt>
    <dgm:pt modelId="{A21D4D39-34B7-4F58-8FAF-460E29806722}" type="pres">
      <dgm:prSet presAssocID="{743D101F-9E45-4DB2-ABC6-F920A6AFDC04}" presName="compNode" presStyleCnt="0"/>
      <dgm:spPr/>
    </dgm:pt>
    <dgm:pt modelId="{113E8E28-D29B-484E-8D73-0B74A74DFD64}" type="pres">
      <dgm:prSet presAssocID="{743D101F-9E45-4DB2-ABC6-F920A6AFDC04}" presName="iconBgRect" presStyleLbl="bgShp" presStyleIdx="2" presStyleCnt="5" custLinFactX="-6875" custLinFactNeighborX="-100000" custLinFactNeighborY="-11996"/>
      <dgm:spPr/>
    </dgm:pt>
    <dgm:pt modelId="{F048ADEA-3D96-475F-BCF0-973FE599E38A}" type="pres">
      <dgm:prSet presAssocID="{743D101F-9E45-4DB2-ABC6-F920A6AFDC04}" presName="iconRect" presStyleLbl="node1" presStyleIdx="2" presStyleCnt="5" custLinFactX="-84646" custLinFactNeighborX="-100000" custLinFactNeighborY="-2106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201D356-E776-4772-87C6-8CB4D59160DD}" type="pres">
      <dgm:prSet presAssocID="{743D101F-9E45-4DB2-ABC6-F920A6AFDC04}" presName="spaceRect" presStyleCnt="0"/>
      <dgm:spPr/>
    </dgm:pt>
    <dgm:pt modelId="{96B8AD16-58D4-47CE-B835-DAACF9416B57}" type="pres">
      <dgm:prSet presAssocID="{743D101F-9E45-4DB2-ABC6-F920A6AFDC04}" presName="textRect" presStyleLbl="revTx" presStyleIdx="2" presStyleCnt="5" custScaleX="176525" custLinFactNeighborX="4616" custLinFactNeighborY="8784">
        <dgm:presLayoutVars>
          <dgm:chMax val="1"/>
          <dgm:chPref val="1"/>
        </dgm:presLayoutVars>
      </dgm:prSet>
      <dgm:spPr/>
    </dgm:pt>
    <dgm:pt modelId="{7D5B747F-1AD0-4A7E-8735-3342B347314D}" type="pres">
      <dgm:prSet presAssocID="{CB7258C9-DA70-4B28-BCB4-905C811B7AD9}" presName="sibTrans" presStyleLbl="sibTrans2D1" presStyleIdx="0" presStyleCnt="0"/>
      <dgm:spPr/>
    </dgm:pt>
    <dgm:pt modelId="{C690A0B6-8005-4706-B9D0-113A05113BE3}" type="pres">
      <dgm:prSet presAssocID="{38F54EB6-1B19-45E0-B458-D5A7357C5C1B}" presName="compNode" presStyleCnt="0"/>
      <dgm:spPr/>
    </dgm:pt>
    <dgm:pt modelId="{430C89AB-F996-41B9-A234-4EC8C6651F49}" type="pres">
      <dgm:prSet presAssocID="{38F54EB6-1B19-45E0-B458-D5A7357C5C1B}" presName="iconBgRect" presStyleLbl="bgShp" presStyleIdx="3" presStyleCnt="5"/>
      <dgm:spPr/>
    </dgm:pt>
    <dgm:pt modelId="{B7588649-9532-4F05-B5EF-8B4878DBB494}" type="pres">
      <dgm:prSet presAssocID="{38F54EB6-1B19-45E0-B458-D5A7357C5C1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3313F5A-295F-47AF-9DD6-73FDB79BD450}" type="pres">
      <dgm:prSet presAssocID="{38F54EB6-1B19-45E0-B458-D5A7357C5C1B}" presName="spaceRect" presStyleCnt="0"/>
      <dgm:spPr/>
    </dgm:pt>
    <dgm:pt modelId="{F1AC9677-13F5-4FC3-8241-9D9D79900D83}" type="pres">
      <dgm:prSet presAssocID="{38F54EB6-1B19-45E0-B458-D5A7357C5C1B}" presName="textRect" presStyleLbl="revTx" presStyleIdx="3" presStyleCnt="5">
        <dgm:presLayoutVars>
          <dgm:chMax val="1"/>
          <dgm:chPref val="1"/>
        </dgm:presLayoutVars>
      </dgm:prSet>
      <dgm:spPr/>
    </dgm:pt>
    <dgm:pt modelId="{CB18B9EF-3E84-448E-94B7-D2E0E247C69F}" type="pres">
      <dgm:prSet presAssocID="{F72B7F37-2FEA-47DE-AFA3-06BF5BA6A212}" presName="sibTrans" presStyleLbl="sibTrans2D1" presStyleIdx="0" presStyleCnt="0"/>
      <dgm:spPr/>
    </dgm:pt>
    <dgm:pt modelId="{63580797-B001-41CB-A3BD-064E91521C64}" type="pres">
      <dgm:prSet presAssocID="{0C3FF279-F3A8-41F1-8F00-9ED6B39FE0BA}" presName="compNode" presStyleCnt="0"/>
      <dgm:spPr/>
    </dgm:pt>
    <dgm:pt modelId="{F95A2EDB-95A4-4963-A0EE-D8D7D1ED379A}" type="pres">
      <dgm:prSet presAssocID="{0C3FF279-F3A8-41F1-8F00-9ED6B39FE0BA}" presName="iconBgRect" presStyleLbl="bgShp" presStyleIdx="4" presStyleCnt="5" custLinFactX="-6875" custLinFactNeighborX="-100000" custLinFactNeighborY="-6524"/>
      <dgm:spPr/>
    </dgm:pt>
    <dgm:pt modelId="{40E7220A-7A8B-4F24-A880-5C21032C82BB}" type="pres">
      <dgm:prSet presAssocID="{0C3FF279-F3A8-41F1-8F00-9ED6B39FE0BA}" presName="iconRect" presStyleLbl="node1" presStyleIdx="4" presStyleCnt="5" custLinFactX="-84646" custLinFactNeighborX="-100000" custLinFactNeighborY="-998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D86442A9-1B09-4C40-B8AD-F8D9B3EE43B1}" type="pres">
      <dgm:prSet presAssocID="{0C3FF279-F3A8-41F1-8F00-9ED6B39FE0BA}" presName="spaceRect" presStyleCnt="0"/>
      <dgm:spPr/>
    </dgm:pt>
    <dgm:pt modelId="{9613B5BE-72F6-46E3-8E2E-A2E5A63FD90D}" type="pres">
      <dgm:prSet presAssocID="{0C3FF279-F3A8-41F1-8F00-9ED6B39FE0BA}" presName="textRect" presStyleLbl="revTx" presStyleIdx="4" presStyleCnt="5" custLinFactNeighborX="-35146" custLinFactNeighborY="-6524">
        <dgm:presLayoutVars>
          <dgm:chMax val="1"/>
          <dgm:chPref val="1"/>
        </dgm:presLayoutVars>
      </dgm:prSet>
      <dgm:spPr/>
    </dgm:pt>
  </dgm:ptLst>
  <dgm:cxnLst>
    <dgm:cxn modelId="{58CFA418-B003-4A77-BB4E-7E5BBEA8E8D7}" type="presOf" srcId="{1389BF68-E8D1-4AFA-9E50-9AE18AF3E469}" destId="{22540AA7-4D53-496C-8F56-240510ECC261}" srcOrd="0" destOrd="0" presId="urn:microsoft.com/office/officeart/2018/2/layout/IconCircleList"/>
    <dgm:cxn modelId="{03AFB227-2800-46FB-A8F4-026DE93407ED}" srcId="{0DBBA87E-6585-4CC1-9A06-960DBA9A14C7}" destId="{A16A31F1-CE2D-46E6-864E-2E0E408EEA06}" srcOrd="1" destOrd="0" parTransId="{3C8EC64D-7D45-42C6-83EE-BB9679242DB0}" sibTransId="{1389BF68-E8D1-4AFA-9E50-9AE18AF3E469}"/>
    <dgm:cxn modelId="{D1608B3C-945F-4D79-A323-A89072193A15}" type="presOf" srcId="{0DF5291C-FB96-452F-995B-0AA3BBB2810A}" destId="{5660ECBD-D263-4781-BE94-F3B5DA3A3ED7}" srcOrd="0" destOrd="0" presId="urn:microsoft.com/office/officeart/2018/2/layout/IconCircleList"/>
    <dgm:cxn modelId="{1811595E-F771-41FC-86EC-1BB7A127E55D}" type="presOf" srcId="{F72B7F37-2FEA-47DE-AFA3-06BF5BA6A212}" destId="{CB18B9EF-3E84-448E-94B7-D2E0E247C69F}" srcOrd="0" destOrd="0" presId="urn:microsoft.com/office/officeart/2018/2/layout/IconCircleList"/>
    <dgm:cxn modelId="{55A7605F-8FFF-46B4-801A-2EBF218E87C9}" srcId="{0DBBA87E-6585-4CC1-9A06-960DBA9A14C7}" destId="{743D101F-9E45-4DB2-ABC6-F920A6AFDC04}" srcOrd="2" destOrd="0" parTransId="{F7BD91A2-F767-4F16-85B8-4EB365FB56EA}" sibTransId="{CB7258C9-DA70-4B28-BCB4-905C811B7AD9}"/>
    <dgm:cxn modelId="{161AD541-4671-4142-92FB-F7B79DE82291}" type="presOf" srcId="{0DBBA87E-6585-4CC1-9A06-960DBA9A14C7}" destId="{C91CA3BE-4030-4700-BEDD-6424433751EF}" srcOrd="0" destOrd="0" presId="urn:microsoft.com/office/officeart/2018/2/layout/IconCircleList"/>
    <dgm:cxn modelId="{71844B4A-695E-4C8A-A3E1-F4D9B2EBA779}" srcId="{0DBBA87E-6585-4CC1-9A06-960DBA9A14C7}" destId="{B7C8A5F2-8A9E-4C90-95C0-851CE04524C0}" srcOrd="0" destOrd="0" parTransId="{15042A1F-6A0E-4F6B-A4AB-66C03E0DBD49}" sibTransId="{0DF5291C-FB96-452F-995B-0AA3BBB2810A}"/>
    <dgm:cxn modelId="{1100D455-56A6-42A3-9648-74C016D6614A}" type="presOf" srcId="{A16A31F1-CE2D-46E6-864E-2E0E408EEA06}" destId="{026646C7-AE39-47F5-AE0E-80642A0FC156}" srcOrd="0" destOrd="0" presId="urn:microsoft.com/office/officeart/2018/2/layout/IconCircleList"/>
    <dgm:cxn modelId="{66ABE756-EAF5-44E3-AD62-2B1B114F314C}" srcId="{0DBBA87E-6585-4CC1-9A06-960DBA9A14C7}" destId="{0C3FF279-F3A8-41F1-8F00-9ED6B39FE0BA}" srcOrd="4" destOrd="0" parTransId="{C5ADB63E-B1BD-4436-A6D3-9BC6CE2B98D0}" sibTransId="{56531961-8F60-42F1-8715-65D1FA88B742}"/>
    <dgm:cxn modelId="{E480AE78-D8C1-4710-9EBA-2505D97AD271}" type="presOf" srcId="{743D101F-9E45-4DB2-ABC6-F920A6AFDC04}" destId="{96B8AD16-58D4-47CE-B835-DAACF9416B57}" srcOrd="0" destOrd="0" presId="urn:microsoft.com/office/officeart/2018/2/layout/IconCircleList"/>
    <dgm:cxn modelId="{55123780-D507-4AA9-BD16-822AEA82800C}" type="presOf" srcId="{38F54EB6-1B19-45E0-B458-D5A7357C5C1B}" destId="{F1AC9677-13F5-4FC3-8241-9D9D79900D83}" srcOrd="0" destOrd="0" presId="urn:microsoft.com/office/officeart/2018/2/layout/IconCircleList"/>
    <dgm:cxn modelId="{25084689-7952-4ADA-A45E-E560B8A1A26B}" type="presOf" srcId="{CB7258C9-DA70-4B28-BCB4-905C811B7AD9}" destId="{7D5B747F-1AD0-4A7E-8735-3342B347314D}" srcOrd="0" destOrd="0" presId="urn:microsoft.com/office/officeart/2018/2/layout/IconCircleList"/>
    <dgm:cxn modelId="{9A1ADDA2-C45D-4A47-B8D9-62619D3C49B7}" type="presOf" srcId="{0C3FF279-F3A8-41F1-8F00-9ED6B39FE0BA}" destId="{9613B5BE-72F6-46E3-8E2E-A2E5A63FD90D}" srcOrd="0" destOrd="0" presId="urn:microsoft.com/office/officeart/2018/2/layout/IconCircleList"/>
    <dgm:cxn modelId="{1323ABBC-F743-4F5F-B309-7666CDBACE30}" srcId="{0DBBA87E-6585-4CC1-9A06-960DBA9A14C7}" destId="{38F54EB6-1B19-45E0-B458-D5A7357C5C1B}" srcOrd="3" destOrd="0" parTransId="{6B79EEB2-F02C-4F4F-A5D9-308411309D0F}" sibTransId="{F72B7F37-2FEA-47DE-AFA3-06BF5BA6A212}"/>
    <dgm:cxn modelId="{E61997CB-ECA0-4287-9797-D4BA7B1F78E8}" type="presOf" srcId="{B7C8A5F2-8A9E-4C90-95C0-851CE04524C0}" destId="{9EFEB3CB-0735-4CE8-811A-2EC311FE0A00}" srcOrd="0" destOrd="0" presId="urn:microsoft.com/office/officeart/2018/2/layout/IconCircleList"/>
    <dgm:cxn modelId="{6AFA9742-1501-427F-81ED-578DEDF86459}" type="presParOf" srcId="{C91CA3BE-4030-4700-BEDD-6424433751EF}" destId="{DCEE44D4-7CFC-4008-BEDA-C60D4BBB4890}" srcOrd="0" destOrd="0" presId="urn:microsoft.com/office/officeart/2018/2/layout/IconCircleList"/>
    <dgm:cxn modelId="{473ABC6D-449E-4C50-B4E0-B6A5CB067753}" type="presParOf" srcId="{DCEE44D4-7CFC-4008-BEDA-C60D4BBB4890}" destId="{A81B4ED8-DB00-4165-9492-6452D537EFAB}" srcOrd="0" destOrd="0" presId="urn:microsoft.com/office/officeart/2018/2/layout/IconCircleList"/>
    <dgm:cxn modelId="{17CAAECD-4063-4D4D-A6B5-97CF9D30B870}" type="presParOf" srcId="{A81B4ED8-DB00-4165-9492-6452D537EFAB}" destId="{E2344FE0-47BF-4A09-9612-9E4681A555DA}" srcOrd="0" destOrd="0" presId="urn:microsoft.com/office/officeart/2018/2/layout/IconCircleList"/>
    <dgm:cxn modelId="{715E7FBC-815D-4435-B00D-8943FD30B8B3}" type="presParOf" srcId="{A81B4ED8-DB00-4165-9492-6452D537EFAB}" destId="{1F4FF9BC-E88D-411C-B93C-B18A0F1838FA}" srcOrd="1" destOrd="0" presId="urn:microsoft.com/office/officeart/2018/2/layout/IconCircleList"/>
    <dgm:cxn modelId="{4C41C280-EFA9-451D-9A31-261183CBCA40}" type="presParOf" srcId="{A81B4ED8-DB00-4165-9492-6452D537EFAB}" destId="{BF3B1F81-D96D-4B73-B841-E7355B6928F1}" srcOrd="2" destOrd="0" presId="urn:microsoft.com/office/officeart/2018/2/layout/IconCircleList"/>
    <dgm:cxn modelId="{C514B075-B18A-4748-8608-38C82886F9E8}" type="presParOf" srcId="{A81B4ED8-DB00-4165-9492-6452D537EFAB}" destId="{9EFEB3CB-0735-4CE8-811A-2EC311FE0A00}" srcOrd="3" destOrd="0" presId="urn:microsoft.com/office/officeart/2018/2/layout/IconCircleList"/>
    <dgm:cxn modelId="{8DB84BF0-09CD-42AF-9641-0683445557A2}" type="presParOf" srcId="{DCEE44D4-7CFC-4008-BEDA-C60D4BBB4890}" destId="{5660ECBD-D263-4781-BE94-F3B5DA3A3ED7}" srcOrd="1" destOrd="0" presId="urn:microsoft.com/office/officeart/2018/2/layout/IconCircleList"/>
    <dgm:cxn modelId="{D877B053-A7DF-4436-9847-3B8FEC71C959}" type="presParOf" srcId="{DCEE44D4-7CFC-4008-BEDA-C60D4BBB4890}" destId="{C14EE9CE-4FA3-439A-9931-8714EA51CFBD}" srcOrd="2" destOrd="0" presId="urn:microsoft.com/office/officeart/2018/2/layout/IconCircleList"/>
    <dgm:cxn modelId="{940A4DF4-577D-4992-8F10-FE10073D9D9A}" type="presParOf" srcId="{C14EE9CE-4FA3-439A-9931-8714EA51CFBD}" destId="{EB8EA98F-077D-45FF-BA89-3DC60CCB2D1A}" srcOrd="0" destOrd="0" presId="urn:microsoft.com/office/officeart/2018/2/layout/IconCircleList"/>
    <dgm:cxn modelId="{DA28B492-66CE-4B5B-9729-D5FD01B2ED13}" type="presParOf" srcId="{C14EE9CE-4FA3-439A-9931-8714EA51CFBD}" destId="{69A1A9FE-8BF3-4FD8-8BEA-D2D85FB972B7}" srcOrd="1" destOrd="0" presId="urn:microsoft.com/office/officeart/2018/2/layout/IconCircleList"/>
    <dgm:cxn modelId="{717CD9F5-C5DB-4DFA-A83A-7E7CD9D1219B}" type="presParOf" srcId="{C14EE9CE-4FA3-439A-9931-8714EA51CFBD}" destId="{013F960D-1BD6-4EEB-8008-8F0340C6469B}" srcOrd="2" destOrd="0" presId="urn:microsoft.com/office/officeart/2018/2/layout/IconCircleList"/>
    <dgm:cxn modelId="{8FE18578-1777-48C9-A24F-43810305F950}" type="presParOf" srcId="{C14EE9CE-4FA3-439A-9931-8714EA51CFBD}" destId="{026646C7-AE39-47F5-AE0E-80642A0FC156}" srcOrd="3" destOrd="0" presId="urn:microsoft.com/office/officeart/2018/2/layout/IconCircleList"/>
    <dgm:cxn modelId="{3F60C7F0-B20D-4106-B372-20B07D2C43EE}" type="presParOf" srcId="{DCEE44D4-7CFC-4008-BEDA-C60D4BBB4890}" destId="{22540AA7-4D53-496C-8F56-240510ECC261}" srcOrd="3" destOrd="0" presId="urn:microsoft.com/office/officeart/2018/2/layout/IconCircleList"/>
    <dgm:cxn modelId="{4F3D9F06-E829-4AD5-BC42-806C9938F8F2}" type="presParOf" srcId="{DCEE44D4-7CFC-4008-BEDA-C60D4BBB4890}" destId="{A21D4D39-34B7-4F58-8FAF-460E29806722}" srcOrd="4" destOrd="0" presId="urn:microsoft.com/office/officeart/2018/2/layout/IconCircleList"/>
    <dgm:cxn modelId="{8EDC3CF0-BF52-4CB8-B39B-A191FE2F4649}" type="presParOf" srcId="{A21D4D39-34B7-4F58-8FAF-460E29806722}" destId="{113E8E28-D29B-484E-8D73-0B74A74DFD64}" srcOrd="0" destOrd="0" presId="urn:microsoft.com/office/officeart/2018/2/layout/IconCircleList"/>
    <dgm:cxn modelId="{F9709139-5123-406C-98BB-684D9928C3EF}" type="presParOf" srcId="{A21D4D39-34B7-4F58-8FAF-460E29806722}" destId="{F048ADEA-3D96-475F-BCF0-973FE599E38A}" srcOrd="1" destOrd="0" presId="urn:microsoft.com/office/officeart/2018/2/layout/IconCircleList"/>
    <dgm:cxn modelId="{959CF1CB-E6AA-46DD-8AD5-DB415B7CB1FC}" type="presParOf" srcId="{A21D4D39-34B7-4F58-8FAF-460E29806722}" destId="{E201D356-E776-4772-87C6-8CB4D59160DD}" srcOrd="2" destOrd="0" presId="urn:microsoft.com/office/officeart/2018/2/layout/IconCircleList"/>
    <dgm:cxn modelId="{004C15FC-DA7E-4E69-B7E7-1772CA1B1DAE}" type="presParOf" srcId="{A21D4D39-34B7-4F58-8FAF-460E29806722}" destId="{96B8AD16-58D4-47CE-B835-DAACF9416B57}" srcOrd="3" destOrd="0" presId="urn:microsoft.com/office/officeart/2018/2/layout/IconCircleList"/>
    <dgm:cxn modelId="{B23189EF-8CAC-4A83-ABF7-55DC870EC13A}" type="presParOf" srcId="{DCEE44D4-7CFC-4008-BEDA-C60D4BBB4890}" destId="{7D5B747F-1AD0-4A7E-8735-3342B347314D}" srcOrd="5" destOrd="0" presId="urn:microsoft.com/office/officeart/2018/2/layout/IconCircleList"/>
    <dgm:cxn modelId="{9557D528-578A-4B41-AAE0-ED7840C248D4}" type="presParOf" srcId="{DCEE44D4-7CFC-4008-BEDA-C60D4BBB4890}" destId="{C690A0B6-8005-4706-B9D0-113A05113BE3}" srcOrd="6" destOrd="0" presId="urn:microsoft.com/office/officeart/2018/2/layout/IconCircleList"/>
    <dgm:cxn modelId="{B647DDE1-94C8-481A-BF0D-18136C0B526C}" type="presParOf" srcId="{C690A0B6-8005-4706-B9D0-113A05113BE3}" destId="{430C89AB-F996-41B9-A234-4EC8C6651F49}" srcOrd="0" destOrd="0" presId="urn:microsoft.com/office/officeart/2018/2/layout/IconCircleList"/>
    <dgm:cxn modelId="{A119C7A4-8F29-4EC8-BF4A-A988B4C04D50}" type="presParOf" srcId="{C690A0B6-8005-4706-B9D0-113A05113BE3}" destId="{B7588649-9532-4F05-B5EF-8B4878DBB494}" srcOrd="1" destOrd="0" presId="urn:microsoft.com/office/officeart/2018/2/layout/IconCircleList"/>
    <dgm:cxn modelId="{36361E55-9155-4048-AB22-D6FC04000F81}" type="presParOf" srcId="{C690A0B6-8005-4706-B9D0-113A05113BE3}" destId="{73313F5A-295F-47AF-9DD6-73FDB79BD450}" srcOrd="2" destOrd="0" presId="urn:microsoft.com/office/officeart/2018/2/layout/IconCircleList"/>
    <dgm:cxn modelId="{ADAEB370-FB6E-4A6F-8000-A04F1451E31F}" type="presParOf" srcId="{C690A0B6-8005-4706-B9D0-113A05113BE3}" destId="{F1AC9677-13F5-4FC3-8241-9D9D79900D83}" srcOrd="3" destOrd="0" presId="urn:microsoft.com/office/officeart/2018/2/layout/IconCircleList"/>
    <dgm:cxn modelId="{0B15C143-A9D3-465F-B81C-2B66FA8BC93F}" type="presParOf" srcId="{DCEE44D4-7CFC-4008-BEDA-C60D4BBB4890}" destId="{CB18B9EF-3E84-448E-94B7-D2E0E247C69F}" srcOrd="7" destOrd="0" presId="urn:microsoft.com/office/officeart/2018/2/layout/IconCircleList"/>
    <dgm:cxn modelId="{C6BB1C8F-C74C-4AA3-B810-4C3F2A48912D}" type="presParOf" srcId="{DCEE44D4-7CFC-4008-BEDA-C60D4BBB4890}" destId="{63580797-B001-41CB-A3BD-064E91521C64}" srcOrd="8" destOrd="0" presId="urn:microsoft.com/office/officeart/2018/2/layout/IconCircleList"/>
    <dgm:cxn modelId="{96CE7840-8A7A-4B8D-B583-408F2022131E}" type="presParOf" srcId="{63580797-B001-41CB-A3BD-064E91521C64}" destId="{F95A2EDB-95A4-4963-A0EE-D8D7D1ED379A}" srcOrd="0" destOrd="0" presId="urn:microsoft.com/office/officeart/2018/2/layout/IconCircleList"/>
    <dgm:cxn modelId="{AF6DD13A-FBDE-4F7B-99AC-4C5C425D24CC}" type="presParOf" srcId="{63580797-B001-41CB-A3BD-064E91521C64}" destId="{40E7220A-7A8B-4F24-A880-5C21032C82BB}" srcOrd="1" destOrd="0" presId="urn:microsoft.com/office/officeart/2018/2/layout/IconCircleList"/>
    <dgm:cxn modelId="{669579A4-DB75-4C08-B6E7-F2F06F86EFA6}" type="presParOf" srcId="{63580797-B001-41CB-A3BD-064E91521C64}" destId="{D86442A9-1B09-4C40-B8AD-F8D9B3EE43B1}" srcOrd="2" destOrd="0" presId="urn:microsoft.com/office/officeart/2018/2/layout/IconCircleList"/>
    <dgm:cxn modelId="{95797A0D-DE37-41DF-B2FD-3F4A455B7649}" type="presParOf" srcId="{63580797-B001-41CB-A3BD-064E91521C64}" destId="{9613B5BE-72F6-46E3-8E2E-A2E5A63FD90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361F9-A79D-4DE6-B2A1-FA65F43D8430}">
      <dsp:nvSpPr>
        <dsp:cNvPr id="0" name=""/>
        <dsp:cNvSpPr/>
      </dsp:nvSpPr>
      <dsp:spPr>
        <a:xfrm>
          <a:off x="0" y="46764"/>
          <a:ext cx="4435078" cy="2211299"/>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AU" sz="4200" kern="1200"/>
            <a:t>The RBV in the language of surfing</a:t>
          </a:r>
          <a:endParaRPr lang="en-US" sz="4200" kern="1200"/>
        </a:p>
      </dsp:txBody>
      <dsp:txXfrm>
        <a:off x="107947" y="154711"/>
        <a:ext cx="4219184" cy="1995405"/>
      </dsp:txXfrm>
    </dsp:sp>
    <dsp:sp modelId="{A129ACA5-F4EA-4C05-9B54-7F3DD873E92F}">
      <dsp:nvSpPr>
        <dsp:cNvPr id="0" name=""/>
        <dsp:cNvSpPr/>
      </dsp:nvSpPr>
      <dsp:spPr>
        <a:xfrm>
          <a:off x="0" y="2379024"/>
          <a:ext cx="4435078" cy="2211299"/>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NZ" sz="4200" kern="1200"/>
            <a:t>The ASB matrix</a:t>
          </a:r>
          <a:endParaRPr lang="en-US" sz="4200" kern="1200"/>
        </a:p>
      </dsp:txBody>
      <dsp:txXfrm>
        <a:off x="107947" y="2486971"/>
        <a:ext cx="4219184" cy="19954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2559F-8391-4795-8789-AA20D7FD38F8}">
      <dsp:nvSpPr>
        <dsp:cNvPr id="0" name=""/>
        <dsp:cNvSpPr/>
      </dsp:nvSpPr>
      <dsp:spPr>
        <a:xfrm>
          <a:off x="1073636" y="25359"/>
          <a:ext cx="821552" cy="82155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4B257-31E2-4625-A191-1D69C45E9D89}">
      <dsp:nvSpPr>
        <dsp:cNvPr id="0" name=""/>
        <dsp:cNvSpPr/>
      </dsp:nvSpPr>
      <dsp:spPr>
        <a:xfrm>
          <a:off x="1246162" y="197885"/>
          <a:ext cx="476500" cy="476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13F43A-034A-4348-8461-D5BA3E6B9755}">
      <dsp:nvSpPr>
        <dsp:cNvPr id="0" name=""/>
        <dsp:cNvSpPr/>
      </dsp:nvSpPr>
      <dsp:spPr>
        <a:xfrm>
          <a:off x="2071235" y="25359"/>
          <a:ext cx="1936516" cy="82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NZ" sz="1700" kern="1200"/>
            <a:t>50 surfers taking part in a competitive event</a:t>
          </a:r>
          <a:endParaRPr lang="en-US" sz="1700" kern="1200"/>
        </a:p>
      </dsp:txBody>
      <dsp:txXfrm>
        <a:off x="2071235" y="25359"/>
        <a:ext cx="1936516" cy="821552"/>
      </dsp:txXfrm>
    </dsp:sp>
    <dsp:sp modelId="{4BFB5C8F-347D-484F-B7DB-F251FBE8BEB6}">
      <dsp:nvSpPr>
        <dsp:cNvPr id="0" name=""/>
        <dsp:cNvSpPr/>
      </dsp:nvSpPr>
      <dsp:spPr>
        <a:xfrm>
          <a:off x="4345175" y="25359"/>
          <a:ext cx="821552" cy="82155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7E470-DC08-4922-9B33-3C56CA51A419}">
      <dsp:nvSpPr>
        <dsp:cNvPr id="0" name=""/>
        <dsp:cNvSpPr/>
      </dsp:nvSpPr>
      <dsp:spPr>
        <a:xfrm>
          <a:off x="4517701" y="197885"/>
          <a:ext cx="476500" cy="476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F30430-8E52-4176-93F3-F927ECB36290}">
      <dsp:nvSpPr>
        <dsp:cNvPr id="0" name=""/>
        <dsp:cNvSpPr/>
      </dsp:nvSpPr>
      <dsp:spPr>
        <a:xfrm>
          <a:off x="5342775" y="25359"/>
          <a:ext cx="1936516" cy="82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NZ" sz="1500" kern="1200"/>
            <a:t>All 50 take up an offshore position, waiting for the “right” wave to come along</a:t>
          </a:r>
          <a:endParaRPr lang="en-US" sz="1500" kern="1200"/>
        </a:p>
      </dsp:txBody>
      <dsp:txXfrm>
        <a:off x="5342775" y="25359"/>
        <a:ext cx="1936516" cy="821552"/>
      </dsp:txXfrm>
    </dsp:sp>
    <dsp:sp modelId="{3F0D2D4C-6EB1-4315-A98B-E5AE51104972}">
      <dsp:nvSpPr>
        <dsp:cNvPr id="0" name=""/>
        <dsp:cNvSpPr/>
      </dsp:nvSpPr>
      <dsp:spPr>
        <a:xfrm>
          <a:off x="1073636" y="1310898"/>
          <a:ext cx="821552" cy="82155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E8342-189A-4A1D-B624-E503A981835F}">
      <dsp:nvSpPr>
        <dsp:cNvPr id="0" name=""/>
        <dsp:cNvSpPr/>
      </dsp:nvSpPr>
      <dsp:spPr>
        <a:xfrm>
          <a:off x="1246162" y="1396260"/>
          <a:ext cx="476500" cy="476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9D3C5-E7AB-4A5D-867C-A5F43A274763}">
      <dsp:nvSpPr>
        <dsp:cNvPr id="0" name=""/>
        <dsp:cNvSpPr/>
      </dsp:nvSpPr>
      <dsp:spPr>
        <a:xfrm>
          <a:off x="2100225" y="1481617"/>
          <a:ext cx="1936516" cy="82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NZ" sz="1500" kern="1200"/>
            <a:t>They can let almost any number of waves go by, judging them to be in some way unsuitable to ride</a:t>
          </a:r>
          <a:endParaRPr lang="en-US" sz="1500" kern="1200"/>
        </a:p>
      </dsp:txBody>
      <dsp:txXfrm>
        <a:off x="2100225" y="1481617"/>
        <a:ext cx="1936516" cy="821552"/>
      </dsp:txXfrm>
    </dsp:sp>
    <dsp:sp modelId="{52D3453D-E566-47BB-AE18-8D6D600DE4FB}">
      <dsp:nvSpPr>
        <dsp:cNvPr id="0" name=""/>
        <dsp:cNvSpPr/>
      </dsp:nvSpPr>
      <dsp:spPr>
        <a:xfrm>
          <a:off x="4345175" y="1494811"/>
          <a:ext cx="821552" cy="82155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44AF2-0B14-4F2E-91B0-CBEE185861C8}">
      <dsp:nvSpPr>
        <dsp:cNvPr id="0" name=""/>
        <dsp:cNvSpPr/>
      </dsp:nvSpPr>
      <dsp:spPr>
        <a:xfrm>
          <a:off x="4517701" y="1667337"/>
          <a:ext cx="476500" cy="4765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BBC1A-605E-40C3-BB92-9A72C2949AD0}">
      <dsp:nvSpPr>
        <dsp:cNvPr id="0" name=""/>
        <dsp:cNvSpPr/>
      </dsp:nvSpPr>
      <dsp:spPr>
        <a:xfrm>
          <a:off x="5317116" y="1908413"/>
          <a:ext cx="1936516" cy="82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NZ" sz="1500" kern="1200"/>
            <a:t>And they will eventually choose to ride a wave that seems to them to be best suited to their individual capability – the wave that will give them the best ride</a:t>
          </a:r>
          <a:endParaRPr lang="en-US" sz="1500" kern="1200"/>
        </a:p>
      </dsp:txBody>
      <dsp:txXfrm>
        <a:off x="5317116" y="1908413"/>
        <a:ext cx="1936516" cy="821552"/>
      </dsp:txXfrm>
    </dsp:sp>
    <dsp:sp modelId="{630D65E6-2F5B-41BC-8E51-72386870F843}">
      <dsp:nvSpPr>
        <dsp:cNvPr id="0" name=""/>
        <dsp:cNvSpPr/>
      </dsp:nvSpPr>
      <dsp:spPr>
        <a:xfrm>
          <a:off x="1148471" y="2757873"/>
          <a:ext cx="821552" cy="82155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C4D3F-2056-441F-9EAA-E4921BB7536F}">
      <dsp:nvSpPr>
        <dsp:cNvPr id="0" name=""/>
        <dsp:cNvSpPr/>
      </dsp:nvSpPr>
      <dsp:spPr>
        <a:xfrm>
          <a:off x="1296866" y="2930398"/>
          <a:ext cx="476500" cy="4765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78DB0-F69D-4676-B59B-D72AD9070DA3}">
      <dsp:nvSpPr>
        <dsp:cNvPr id="0" name=""/>
        <dsp:cNvSpPr/>
      </dsp:nvSpPr>
      <dsp:spPr>
        <a:xfrm>
          <a:off x="2158843" y="2825306"/>
          <a:ext cx="3018796" cy="821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NZ" sz="1500" kern="1200"/>
            <a:t>Once on that wave though, they are unavoidably committed to riding it – there is no going back and beginning again</a:t>
          </a:r>
          <a:endParaRPr lang="en-US" sz="1500" kern="1200"/>
        </a:p>
      </dsp:txBody>
      <dsp:txXfrm>
        <a:off x="2158843" y="2825306"/>
        <a:ext cx="3018796" cy="8215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B2F6E-4518-46E9-8B65-B7A71D4A6F01}">
      <dsp:nvSpPr>
        <dsp:cNvPr id="0" name=""/>
        <dsp:cNvSpPr/>
      </dsp:nvSpPr>
      <dsp:spPr>
        <a:xfrm>
          <a:off x="0" y="379797"/>
          <a:ext cx="4435078" cy="743242"/>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NZ" sz="1400" kern="1200"/>
            <a:t>During the course of an organisation’s development, a wide range of opportunities will become available</a:t>
          </a:r>
          <a:endParaRPr lang="en-US" sz="1400" kern="1200"/>
        </a:p>
      </dsp:txBody>
      <dsp:txXfrm>
        <a:off x="36282" y="416079"/>
        <a:ext cx="4362514" cy="670678"/>
      </dsp:txXfrm>
    </dsp:sp>
    <dsp:sp modelId="{CC7351DC-0FD3-4F25-90CC-0C52995860CE}">
      <dsp:nvSpPr>
        <dsp:cNvPr id="0" name=""/>
        <dsp:cNvSpPr/>
      </dsp:nvSpPr>
      <dsp:spPr>
        <a:xfrm>
          <a:off x="0" y="1163360"/>
          <a:ext cx="4435078" cy="743242"/>
        </a:xfrm>
        <a:prstGeom prst="roundRect">
          <a:avLst/>
        </a:prstGeom>
        <a:gradFill rotWithShape="0">
          <a:gsLst>
            <a:gs pos="0">
              <a:schemeClr val="accent2">
                <a:hueOff val="-848244"/>
                <a:satOff val="2796"/>
                <a:lumOff val="2990"/>
                <a:alphaOff val="0"/>
                <a:tint val="98000"/>
                <a:satMod val="110000"/>
                <a:lumMod val="104000"/>
              </a:schemeClr>
            </a:gs>
            <a:gs pos="69000">
              <a:schemeClr val="accent2">
                <a:hueOff val="-848244"/>
                <a:satOff val="2796"/>
                <a:lumOff val="2990"/>
                <a:alphaOff val="0"/>
                <a:shade val="88000"/>
                <a:satMod val="130000"/>
                <a:lumMod val="92000"/>
              </a:schemeClr>
            </a:gs>
            <a:gs pos="100000">
              <a:schemeClr val="accent2">
                <a:hueOff val="-848244"/>
                <a:satOff val="2796"/>
                <a:lumOff val="29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NZ" sz="1400" kern="1200"/>
            <a:t>Each of these opportunities should be analysed in terms of the demands they make on the capabilities of the organisation</a:t>
          </a:r>
          <a:endParaRPr lang="en-US" sz="1400" kern="1200"/>
        </a:p>
      </dsp:txBody>
      <dsp:txXfrm>
        <a:off x="36282" y="1199642"/>
        <a:ext cx="4362514" cy="670678"/>
      </dsp:txXfrm>
    </dsp:sp>
    <dsp:sp modelId="{28572447-CCA4-4CCE-8CFB-52B8A59EE82E}">
      <dsp:nvSpPr>
        <dsp:cNvPr id="0" name=""/>
        <dsp:cNvSpPr/>
      </dsp:nvSpPr>
      <dsp:spPr>
        <a:xfrm>
          <a:off x="0" y="1946922"/>
          <a:ext cx="4435078" cy="743242"/>
        </a:xfrm>
        <a:prstGeom prst="roundRec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NZ" sz="1400" kern="1200"/>
            <a:t>Some opportunities will be well matched to the organisation’s capability profile, and should be pursued</a:t>
          </a:r>
          <a:endParaRPr lang="en-US" sz="1400" kern="1200"/>
        </a:p>
      </dsp:txBody>
      <dsp:txXfrm>
        <a:off x="36282" y="1983204"/>
        <a:ext cx="4362514" cy="670678"/>
      </dsp:txXfrm>
    </dsp:sp>
    <dsp:sp modelId="{74EF12BB-2094-41DE-B80B-21528DD540B2}">
      <dsp:nvSpPr>
        <dsp:cNvPr id="0" name=""/>
        <dsp:cNvSpPr/>
      </dsp:nvSpPr>
      <dsp:spPr>
        <a:xfrm>
          <a:off x="0" y="2730485"/>
          <a:ext cx="4435078" cy="743242"/>
        </a:xfrm>
        <a:prstGeom prst="roundRect">
          <a:avLst/>
        </a:prstGeom>
        <a:gradFill rotWithShape="0">
          <a:gsLst>
            <a:gs pos="0">
              <a:schemeClr val="accent2">
                <a:hueOff val="-2544732"/>
                <a:satOff val="8389"/>
                <a:lumOff val="8971"/>
                <a:alphaOff val="0"/>
                <a:tint val="98000"/>
                <a:satMod val="110000"/>
                <a:lumMod val="104000"/>
              </a:schemeClr>
            </a:gs>
            <a:gs pos="69000">
              <a:schemeClr val="accent2">
                <a:hueOff val="-2544732"/>
                <a:satOff val="8389"/>
                <a:lumOff val="8971"/>
                <a:alphaOff val="0"/>
                <a:shade val="88000"/>
                <a:satMod val="130000"/>
                <a:lumMod val="92000"/>
              </a:schemeClr>
            </a:gs>
            <a:gs pos="100000">
              <a:schemeClr val="accent2">
                <a:hueOff val="-2544732"/>
                <a:satOff val="8389"/>
                <a:lumOff val="897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NZ" sz="1400" kern="1200"/>
            <a:t>Others will be much less so and should be left well alone</a:t>
          </a:r>
          <a:endParaRPr lang="en-US" sz="1400" kern="1200"/>
        </a:p>
      </dsp:txBody>
      <dsp:txXfrm>
        <a:off x="36282" y="2766767"/>
        <a:ext cx="4362514" cy="670678"/>
      </dsp:txXfrm>
    </dsp:sp>
    <dsp:sp modelId="{99C2B9BB-84CB-4533-89D1-58097544EB63}">
      <dsp:nvSpPr>
        <dsp:cNvPr id="0" name=""/>
        <dsp:cNvSpPr/>
      </dsp:nvSpPr>
      <dsp:spPr>
        <a:xfrm>
          <a:off x="0" y="3514047"/>
          <a:ext cx="4435078" cy="743242"/>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NZ" sz="1400" kern="1200"/>
            <a:t>Managers therefore need to have a sound understanding of their organisation’s capabilities, and to then develop expert skills in reading the characteristics of environment</a:t>
          </a:r>
          <a:endParaRPr lang="en-US" sz="1400" kern="1200"/>
        </a:p>
      </dsp:txBody>
      <dsp:txXfrm>
        <a:off x="36282" y="3550329"/>
        <a:ext cx="4362514" cy="6706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D72AB-79B1-440D-9C7C-F3A9DC4FC954}">
      <dsp:nvSpPr>
        <dsp:cNvPr id="0" name=""/>
        <dsp:cNvSpPr/>
      </dsp:nvSpPr>
      <dsp:spPr>
        <a:xfrm>
          <a:off x="2110" y="187413"/>
          <a:ext cx="1674200" cy="100452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Geographically isolated</a:t>
          </a:r>
          <a:endParaRPr lang="en-US" sz="1600" kern="1200"/>
        </a:p>
      </dsp:txBody>
      <dsp:txXfrm>
        <a:off x="2110" y="187413"/>
        <a:ext cx="1674200" cy="1004520"/>
      </dsp:txXfrm>
    </dsp:sp>
    <dsp:sp modelId="{9157D593-5EA3-49B2-9741-71864701C3D3}">
      <dsp:nvSpPr>
        <dsp:cNvPr id="0" name=""/>
        <dsp:cNvSpPr/>
      </dsp:nvSpPr>
      <dsp:spPr>
        <a:xfrm>
          <a:off x="1843730" y="187413"/>
          <a:ext cx="1674200" cy="1004520"/>
        </a:xfrm>
        <a:prstGeom prst="rect">
          <a:avLst/>
        </a:prstGeom>
        <a:solidFill>
          <a:schemeClr val="accent2">
            <a:hueOff val="-308452"/>
            <a:satOff val="1017"/>
            <a:lumOff val="10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Good cool temperate to warm temperate climate</a:t>
          </a:r>
          <a:endParaRPr lang="en-US" sz="1600" kern="1200"/>
        </a:p>
      </dsp:txBody>
      <dsp:txXfrm>
        <a:off x="1843730" y="187413"/>
        <a:ext cx="1674200" cy="1004520"/>
      </dsp:txXfrm>
    </dsp:sp>
    <dsp:sp modelId="{55EEE267-56E7-42D4-A2C3-9FC4AAC542F1}">
      <dsp:nvSpPr>
        <dsp:cNvPr id="0" name=""/>
        <dsp:cNvSpPr/>
      </dsp:nvSpPr>
      <dsp:spPr>
        <a:xfrm>
          <a:off x="3685350" y="187413"/>
          <a:ext cx="1674200" cy="1004520"/>
        </a:xfrm>
        <a:prstGeom prst="rect">
          <a:avLst/>
        </a:prstGeom>
        <a:solidFill>
          <a:schemeClr val="accent2">
            <a:hueOff val="-616905"/>
            <a:satOff val="2034"/>
            <a:lumOff val="21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Low population</a:t>
          </a:r>
          <a:endParaRPr lang="en-US" sz="1600" kern="1200"/>
        </a:p>
      </dsp:txBody>
      <dsp:txXfrm>
        <a:off x="3685350" y="187413"/>
        <a:ext cx="1674200" cy="1004520"/>
      </dsp:txXfrm>
    </dsp:sp>
    <dsp:sp modelId="{6D46274B-E449-47F1-A4D8-7CBC5AD5CA9D}">
      <dsp:nvSpPr>
        <dsp:cNvPr id="0" name=""/>
        <dsp:cNvSpPr/>
      </dsp:nvSpPr>
      <dsp:spPr>
        <a:xfrm>
          <a:off x="5526970" y="187413"/>
          <a:ext cx="1674200" cy="1004520"/>
        </a:xfrm>
        <a:prstGeom prst="rect">
          <a:avLst/>
        </a:prstGeom>
        <a:solidFill>
          <a:schemeClr val="accent2">
            <a:hueOff val="-925357"/>
            <a:satOff val="3050"/>
            <a:lumOff val="326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Good agricultural land</a:t>
          </a:r>
          <a:endParaRPr lang="en-US" sz="1600" kern="1200"/>
        </a:p>
      </dsp:txBody>
      <dsp:txXfrm>
        <a:off x="5526970" y="187413"/>
        <a:ext cx="1674200" cy="1004520"/>
      </dsp:txXfrm>
    </dsp:sp>
    <dsp:sp modelId="{BCA1CC62-3F06-4E7C-BBEC-8FE2DEA4EB71}">
      <dsp:nvSpPr>
        <dsp:cNvPr id="0" name=""/>
        <dsp:cNvSpPr/>
      </dsp:nvSpPr>
      <dsp:spPr>
        <a:xfrm>
          <a:off x="2110" y="1359353"/>
          <a:ext cx="1674200" cy="1004520"/>
        </a:xfrm>
        <a:prstGeom prst="rect">
          <a:avLst/>
        </a:prstGeom>
        <a:solidFill>
          <a:schemeClr val="accent2">
            <a:hueOff val="-1233809"/>
            <a:satOff val="4067"/>
            <a:lumOff val="4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Abundant fresh water</a:t>
          </a:r>
          <a:endParaRPr lang="en-US" sz="1600" kern="1200"/>
        </a:p>
      </dsp:txBody>
      <dsp:txXfrm>
        <a:off x="2110" y="1359353"/>
        <a:ext cx="1674200" cy="1004520"/>
      </dsp:txXfrm>
    </dsp:sp>
    <dsp:sp modelId="{F2BEAC2A-3F5F-485E-A8DF-7BE3A0553094}">
      <dsp:nvSpPr>
        <dsp:cNvPr id="0" name=""/>
        <dsp:cNvSpPr/>
      </dsp:nvSpPr>
      <dsp:spPr>
        <a:xfrm>
          <a:off x="1843730" y="1359353"/>
          <a:ext cx="1674200" cy="1004520"/>
        </a:xfrm>
        <a:prstGeom prst="rect">
          <a:avLst/>
        </a:prstGeom>
        <a:solidFill>
          <a:schemeClr val="accent2">
            <a:hueOff val="-1542262"/>
            <a:satOff val="5084"/>
            <a:lumOff val="54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Minor but good quality reserves of oil and natural gas</a:t>
          </a:r>
          <a:endParaRPr lang="en-US" sz="1600" kern="1200"/>
        </a:p>
      </dsp:txBody>
      <dsp:txXfrm>
        <a:off x="1843730" y="1359353"/>
        <a:ext cx="1674200" cy="1004520"/>
      </dsp:txXfrm>
    </dsp:sp>
    <dsp:sp modelId="{056EAB76-9183-415F-8157-111FC5EE6EE9}">
      <dsp:nvSpPr>
        <dsp:cNvPr id="0" name=""/>
        <dsp:cNvSpPr/>
      </dsp:nvSpPr>
      <dsp:spPr>
        <a:xfrm>
          <a:off x="3685350" y="1359353"/>
          <a:ext cx="1674200" cy="1004520"/>
        </a:xfrm>
        <a:prstGeom prst="rect">
          <a:avLst/>
        </a:prstGeom>
        <a:solidFill>
          <a:schemeClr val="accent2">
            <a:hueOff val="-1850714"/>
            <a:satOff val="6101"/>
            <a:lumOff val="65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Approximately 60% of electricity from renewable sources</a:t>
          </a:r>
          <a:endParaRPr lang="en-US" sz="1600" kern="1200"/>
        </a:p>
      </dsp:txBody>
      <dsp:txXfrm>
        <a:off x="3685350" y="1359353"/>
        <a:ext cx="1674200" cy="1004520"/>
      </dsp:txXfrm>
    </dsp:sp>
    <dsp:sp modelId="{7FC42FD2-93CE-4953-A4E6-F49EB03784D5}">
      <dsp:nvSpPr>
        <dsp:cNvPr id="0" name=""/>
        <dsp:cNvSpPr/>
      </dsp:nvSpPr>
      <dsp:spPr>
        <a:xfrm>
          <a:off x="5526970" y="1359353"/>
          <a:ext cx="1674200" cy="1004520"/>
        </a:xfrm>
        <a:prstGeom prst="rect">
          <a:avLst/>
        </a:prstGeom>
        <a:solidFill>
          <a:schemeClr val="accent2">
            <a:hueOff val="-2159166"/>
            <a:satOff val="7118"/>
            <a:lumOff val="76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Stable democratic political system</a:t>
          </a:r>
          <a:endParaRPr lang="en-US" sz="1600" kern="1200"/>
        </a:p>
      </dsp:txBody>
      <dsp:txXfrm>
        <a:off x="5526970" y="1359353"/>
        <a:ext cx="1674200" cy="1004520"/>
      </dsp:txXfrm>
    </dsp:sp>
    <dsp:sp modelId="{0047C886-3C6D-4F93-8D6A-2DC3390DA285}">
      <dsp:nvSpPr>
        <dsp:cNvPr id="0" name=""/>
        <dsp:cNvSpPr/>
      </dsp:nvSpPr>
      <dsp:spPr>
        <a:xfrm>
          <a:off x="2110" y="2531293"/>
          <a:ext cx="1674200" cy="1004520"/>
        </a:xfrm>
        <a:prstGeom prst="rect">
          <a:avLst/>
        </a:prstGeom>
        <a:solidFill>
          <a:schemeClr val="accent2">
            <a:hueOff val="-2467619"/>
            <a:satOff val="8135"/>
            <a:lumOff val="8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High literacy rate</a:t>
          </a:r>
          <a:endParaRPr lang="en-US" sz="1600" kern="1200"/>
        </a:p>
      </dsp:txBody>
      <dsp:txXfrm>
        <a:off x="2110" y="2531293"/>
        <a:ext cx="1674200" cy="1004520"/>
      </dsp:txXfrm>
    </dsp:sp>
    <dsp:sp modelId="{D4CA6D26-E7C3-4E12-9ADF-82823C91F263}">
      <dsp:nvSpPr>
        <dsp:cNvPr id="0" name=""/>
        <dsp:cNvSpPr/>
      </dsp:nvSpPr>
      <dsp:spPr>
        <a:xfrm>
          <a:off x="1843730" y="2531293"/>
          <a:ext cx="1674200" cy="1004520"/>
        </a:xfrm>
        <a:prstGeom prst="rect">
          <a:avLst/>
        </a:prstGeom>
        <a:solidFill>
          <a:schemeClr val="accent2">
            <a:hueOff val="-2776071"/>
            <a:satOff val="9151"/>
            <a:lumOff val="97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Socially progressive culture</a:t>
          </a:r>
          <a:endParaRPr lang="en-US" sz="1600" kern="1200"/>
        </a:p>
      </dsp:txBody>
      <dsp:txXfrm>
        <a:off x="1843730" y="2531293"/>
        <a:ext cx="1674200" cy="1004520"/>
      </dsp:txXfrm>
    </dsp:sp>
    <dsp:sp modelId="{29CFAE0E-892B-4B1A-A64B-B5924687D326}">
      <dsp:nvSpPr>
        <dsp:cNvPr id="0" name=""/>
        <dsp:cNvSpPr/>
      </dsp:nvSpPr>
      <dsp:spPr>
        <a:xfrm>
          <a:off x="3685350" y="2531293"/>
          <a:ext cx="1674200" cy="1004520"/>
        </a:xfrm>
        <a:prstGeom prst="rect">
          <a:avLst/>
        </a:prstGeom>
        <a:solidFill>
          <a:schemeClr val="accent2">
            <a:hueOff val="-3084523"/>
            <a:satOff val="10168"/>
            <a:lumOff val="108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Good levels of social support </a:t>
          </a:r>
          <a:endParaRPr lang="en-US" sz="1600" kern="1200"/>
        </a:p>
      </dsp:txBody>
      <dsp:txXfrm>
        <a:off x="3685350" y="2531293"/>
        <a:ext cx="1674200" cy="1004520"/>
      </dsp:txXfrm>
    </dsp:sp>
    <dsp:sp modelId="{E8425164-9413-4ABA-A0E1-E3F98F7BA3A6}">
      <dsp:nvSpPr>
        <dsp:cNvPr id="0" name=""/>
        <dsp:cNvSpPr/>
      </dsp:nvSpPr>
      <dsp:spPr>
        <a:xfrm>
          <a:off x="5526970" y="2531293"/>
          <a:ext cx="1674200" cy="1004520"/>
        </a:xfrm>
        <a:prstGeom prst="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NZ" sz="1600" kern="1200"/>
            <a:t>High levels of ingenuity and creativity amongst population</a:t>
          </a:r>
          <a:endParaRPr lang="en-US" sz="1600" kern="1200"/>
        </a:p>
      </dsp:txBody>
      <dsp:txXfrm>
        <a:off x="5526970" y="2531293"/>
        <a:ext cx="1674200" cy="10045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8EAA2-5008-418B-A673-5BAA419E85D4}">
      <dsp:nvSpPr>
        <dsp:cNvPr id="0" name=""/>
        <dsp:cNvSpPr/>
      </dsp:nvSpPr>
      <dsp:spPr>
        <a:xfrm>
          <a:off x="2110" y="187413"/>
          <a:ext cx="1674200" cy="100452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Geographically isolated</a:t>
          </a:r>
        </a:p>
      </dsp:txBody>
      <dsp:txXfrm>
        <a:off x="2110" y="187413"/>
        <a:ext cx="1674200" cy="1004520"/>
      </dsp:txXfrm>
    </dsp:sp>
    <dsp:sp modelId="{C89EEE64-ADC8-4FEC-B7EB-5BAF4513A671}">
      <dsp:nvSpPr>
        <dsp:cNvPr id="0" name=""/>
        <dsp:cNvSpPr/>
      </dsp:nvSpPr>
      <dsp:spPr>
        <a:xfrm>
          <a:off x="1843730" y="187413"/>
          <a:ext cx="1674200" cy="1004520"/>
        </a:xfrm>
        <a:prstGeom prst="rect">
          <a:avLst/>
        </a:prstGeom>
        <a:solidFill>
          <a:schemeClr val="accent5">
            <a:hueOff val="-153148"/>
            <a:satOff val="-722"/>
            <a:lumOff val="1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Geographically dispersed rural and suburban population</a:t>
          </a:r>
        </a:p>
      </dsp:txBody>
      <dsp:txXfrm>
        <a:off x="1843730" y="187413"/>
        <a:ext cx="1674200" cy="1004520"/>
      </dsp:txXfrm>
    </dsp:sp>
    <dsp:sp modelId="{D73463C7-FAD2-427C-9EDD-E9A8558E5477}">
      <dsp:nvSpPr>
        <dsp:cNvPr id="0" name=""/>
        <dsp:cNvSpPr/>
      </dsp:nvSpPr>
      <dsp:spPr>
        <a:xfrm>
          <a:off x="3685350" y="187413"/>
          <a:ext cx="1674200" cy="1004520"/>
        </a:xfrm>
        <a:prstGeom prst="rect">
          <a:avLst/>
        </a:prstGeom>
        <a:solidFill>
          <a:schemeClr val="accent5">
            <a:hueOff val="-306297"/>
            <a:satOff val="-1444"/>
            <a:lumOff val="35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Tiny economy, vulnerable to global change</a:t>
          </a:r>
        </a:p>
      </dsp:txBody>
      <dsp:txXfrm>
        <a:off x="3685350" y="187413"/>
        <a:ext cx="1674200" cy="1004520"/>
      </dsp:txXfrm>
    </dsp:sp>
    <dsp:sp modelId="{21FA8441-566A-4C11-94A2-75520EDFF0E6}">
      <dsp:nvSpPr>
        <dsp:cNvPr id="0" name=""/>
        <dsp:cNvSpPr/>
      </dsp:nvSpPr>
      <dsp:spPr>
        <a:xfrm>
          <a:off x="5526970" y="187413"/>
          <a:ext cx="1674200" cy="1004520"/>
        </a:xfrm>
        <a:prstGeom prst="rect">
          <a:avLst/>
        </a:prstGeom>
        <a:solidFill>
          <a:schemeClr val="accent5">
            <a:hueOff val="-459445"/>
            <a:satOff val="-2167"/>
            <a:lumOff val="5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High rate of foreign ownership in wealth creating enterprises</a:t>
          </a:r>
        </a:p>
      </dsp:txBody>
      <dsp:txXfrm>
        <a:off x="5526970" y="187413"/>
        <a:ext cx="1674200" cy="1004520"/>
      </dsp:txXfrm>
    </dsp:sp>
    <dsp:sp modelId="{31FB4406-128D-4276-8A74-61C4A8BCFD32}">
      <dsp:nvSpPr>
        <dsp:cNvPr id="0" name=""/>
        <dsp:cNvSpPr/>
      </dsp:nvSpPr>
      <dsp:spPr>
        <a:xfrm>
          <a:off x="2110" y="1359353"/>
          <a:ext cx="1674200" cy="1004520"/>
        </a:xfrm>
        <a:prstGeom prst="rect">
          <a:avLst/>
        </a:prstGeom>
        <a:solidFill>
          <a:schemeClr val="accent5">
            <a:hueOff val="-612593"/>
            <a:satOff val="-2889"/>
            <a:lumOff val="7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Highly urbanized, but no tradition of local community life</a:t>
          </a:r>
        </a:p>
      </dsp:txBody>
      <dsp:txXfrm>
        <a:off x="2110" y="1359353"/>
        <a:ext cx="1674200" cy="1004520"/>
      </dsp:txXfrm>
    </dsp:sp>
    <dsp:sp modelId="{8FB08C09-4AF1-478A-9A2D-4C758B99C2E8}">
      <dsp:nvSpPr>
        <dsp:cNvPr id="0" name=""/>
        <dsp:cNvSpPr/>
      </dsp:nvSpPr>
      <dsp:spPr>
        <a:xfrm>
          <a:off x="1843730" y="1359353"/>
          <a:ext cx="1674200" cy="1004520"/>
        </a:xfrm>
        <a:prstGeom prst="rect">
          <a:avLst/>
        </a:prstGeom>
        <a:solidFill>
          <a:schemeClr val="accent5">
            <a:hueOff val="-765741"/>
            <a:satOff val="-3611"/>
            <a:lumOff val="89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Poor urban, very poor rural and inter-city, rail links and services</a:t>
          </a:r>
        </a:p>
      </dsp:txBody>
      <dsp:txXfrm>
        <a:off x="1843730" y="1359353"/>
        <a:ext cx="1674200" cy="1004520"/>
      </dsp:txXfrm>
    </dsp:sp>
    <dsp:sp modelId="{029CB9DF-CC68-4605-91C1-C6D61EAAC7BA}">
      <dsp:nvSpPr>
        <dsp:cNvPr id="0" name=""/>
        <dsp:cNvSpPr/>
      </dsp:nvSpPr>
      <dsp:spPr>
        <a:xfrm>
          <a:off x="3685350" y="1359353"/>
          <a:ext cx="1674200" cy="1004520"/>
        </a:xfrm>
        <a:prstGeom prst="rect">
          <a:avLst/>
        </a:prstGeom>
        <a:solidFill>
          <a:schemeClr val="accent5">
            <a:hueOff val="-918890"/>
            <a:satOff val="-4333"/>
            <a:lumOff val="10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Very little manufacturing exists</a:t>
          </a:r>
        </a:p>
      </dsp:txBody>
      <dsp:txXfrm>
        <a:off x="3685350" y="1359353"/>
        <a:ext cx="1674200" cy="1004520"/>
      </dsp:txXfrm>
    </dsp:sp>
    <dsp:sp modelId="{5B50E577-F0BB-46D7-874F-1EDEBAA625F6}">
      <dsp:nvSpPr>
        <dsp:cNvPr id="0" name=""/>
        <dsp:cNvSpPr/>
      </dsp:nvSpPr>
      <dsp:spPr>
        <a:xfrm>
          <a:off x="5526970" y="1359353"/>
          <a:ext cx="1674200" cy="1004520"/>
        </a:xfrm>
        <a:prstGeom prst="rect">
          <a:avLst/>
        </a:prstGeom>
        <a:solidFill>
          <a:schemeClr val="accent5">
            <a:hueOff val="-1072038"/>
            <a:satOff val="-5055"/>
            <a:lumOff val="12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Agriculture based on animals rather than crops</a:t>
          </a:r>
        </a:p>
      </dsp:txBody>
      <dsp:txXfrm>
        <a:off x="5526970" y="1359353"/>
        <a:ext cx="1674200" cy="1004520"/>
      </dsp:txXfrm>
    </dsp:sp>
    <dsp:sp modelId="{CA5E2DD0-450B-44B6-AE23-5DE3AE5271AC}">
      <dsp:nvSpPr>
        <dsp:cNvPr id="0" name=""/>
        <dsp:cNvSpPr/>
      </dsp:nvSpPr>
      <dsp:spPr>
        <a:xfrm>
          <a:off x="2110" y="2531293"/>
          <a:ext cx="1674200" cy="1004520"/>
        </a:xfrm>
        <a:prstGeom prst="rect">
          <a:avLst/>
        </a:prstGeom>
        <a:solidFill>
          <a:schemeClr val="accent5">
            <a:hueOff val="-1225186"/>
            <a:satOff val="-5777"/>
            <a:lumOff val="14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Significant dependence on food imports</a:t>
          </a:r>
        </a:p>
      </dsp:txBody>
      <dsp:txXfrm>
        <a:off x="2110" y="2531293"/>
        <a:ext cx="1674200" cy="1004520"/>
      </dsp:txXfrm>
    </dsp:sp>
    <dsp:sp modelId="{CE2623C9-0892-4681-96A6-423B9A2D7D19}">
      <dsp:nvSpPr>
        <dsp:cNvPr id="0" name=""/>
        <dsp:cNvSpPr/>
      </dsp:nvSpPr>
      <dsp:spPr>
        <a:xfrm>
          <a:off x="1843730" y="2531293"/>
          <a:ext cx="1674200" cy="1004520"/>
        </a:xfrm>
        <a:prstGeom prst="rect">
          <a:avLst/>
        </a:prstGeom>
        <a:solidFill>
          <a:schemeClr val="accent5">
            <a:hueOff val="-1378334"/>
            <a:satOff val="-6500"/>
            <a:lumOff val="16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High rate of private car ownership</a:t>
          </a:r>
        </a:p>
      </dsp:txBody>
      <dsp:txXfrm>
        <a:off x="1843730" y="2531293"/>
        <a:ext cx="1674200" cy="1004520"/>
      </dsp:txXfrm>
    </dsp:sp>
    <dsp:sp modelId="{78D6FAAE-098D-44D1-9525-EC1491BB9AF1}">
      <dsp:nvSpPr>
        <dsp:cNvPr id="0" name=""/>
        <dsp:cNvSpPr/>
      </dsp:nvSpPr>
      <dsp:spPr>
        <a:xfrm>
          <a:off x="3685350" y="2531293"/>
          <a:ext cx="1674200" cy="1004520"/>
        </a:xfrm>
        <a:prstGeom prst="rect">
          <a:avLst/>
        </a:prstGeom>
        <a:solidFill>
          <a:schemeClr val="accent5">
            <a:hueOff val="-1531483"/>
            <a:satOff val="-7222"/>
            <a:lumOff val="17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Transport 99% dependent on fossil fuels</a:t>
          </a:r>
        </a:p>
      </dsp:txBody>
      <dsp:txXfrm>
        <a:off x="3685350" y="2531293"/>
        <a:ext cx="1674200" cy="1004520"/>
      </dsp:txXfrm>
    </dsp:sp>
    <dsp:sp modelId="{B100C0AD-45AA-432D-BD9A-245C01063903}">
      <dsp:nvSpPr>
        <dsp:cNvPr id="0" name=""/>
        <dsp:cNvSpPr/>
      </dsp:nvSpPr>
      <dsp:spPr>
        <a:xfrm>
          <a:off x="5526970" y="2531293"/>
          <a:ext cx="1674200" cy="1004520"/>
        </a:xfrm>
        <a:prstGeom prst="rect">
          <a:avLst/>
        </a:prstGeom>
        <a:solidFill>
          <a:schemeClr val="accent5">
            <a:hueOff val="-1684631"/>
            <a:satOff val="-7944"/>
            <a:lumOff val="19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Prevalence of neo-classical economic views in authoritative national institutions (e.g. government, universities, media)</a:t>
          </a:r>
        </a:p>
      </dsp:txBody>
      <dsp:txXfrm>
        <a:off x="5526970" y="2531293"/>
        <a:ext cx="1674200" cy="10045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C49F5-E3A5-4352-86F7-376EF3FC63BF}">
      <dsp:nvSpPr>
        <dsp:cNvPr id="0" name=""/>
        <dsp:cNvSpPr/>
      </dsp:nvSpPr>
      <dsp:spPr>
        <a:xfrm>
          <a:off x="624659" y="1000"/>
          <a:ext cx="1860613" cy="1116367"/>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NZ is virtually self-sufficient in food production, but is otherwise highly import-dependent</a:t>
          </a:r>
          <a:endParaRPr lang="en-US" sz="1500" kern="1200"/>
        </a:p>
      </dsp:txBody>
      <dsp:txXfrm>
        <a:off x="624659" y="1000"/>
        <a:ext cx="1860613" cy="1116367"/>
      </dsp:txXfrm>
    </dsp:sp>
    <dsp:sp modelId="{0F28C0C2-2242-4649-A31B-19DC128E9A79}">
      <dsp:nvSpPr>
        <dsp:cNvPr id="0" name=""/>
        <dsp:cNvSpPr/>
      </dsp:nvSpPr>
      <dsp:spPr>
        <a:xfrm>
          <a:off x="2671333" y="1000"/>
          <a:ext cx="1860613" cy="1116367"/>
        </a:xfrm>
        <a:prstGeom prst="rect">
          <a:avLst/>
        </a:prstGeom>
        <a:solidFill>
          <a:schemeClr val="accent5">
            <a:hueOff val="-210579"/>
            <a:satOff val="-993"/>
            <a:lumOff val="2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It sells too much of its primary produce as commodities rather than as high value-added products.</a:t>
          </a:r>
          <a:endParaRPr lang="en-US" sz="1500" kern="1200"/>
        </a:p>
      </dsp:txBody>
      <dsp:txXfrm>
        <a:off x="2671333" y="1000"/>
        <a:ext cx="1860613" cy="1116367"/>
      </dsp:txXfrm>
    </dsp:sp>
    <dsp:sp modelId="{B74DA145-FE12-47A3-AD9A-DA109764125B}">
      <dsp:nvSpPr>
        <dsp:cNvPr id="0" name=""/>
        <dsp:cNvSpPr/>
      </dsp:nvSpPr>
      <dsp:spPr>
        <a:xfrm>
          <a:off x="4718008" y="1000"/>
          <a:ext cx="1860613" cy="1116367"/>
        </a:xfrm>
        <a:prstGeom prst="rect">
          <a:avLst/>
        </a:prstGeom>
        <a:solidFill>
          <a:schemeClr val="accent5">
            <a:hueOff val="-421158"/>
            <a:satOff val="-1986"/>
            <a:lumOff val="4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Its people are very creative but have a limited ability to profit from that creativity</a:t>
          </a:r>
          <a:endParaRPr lang="en-US" sz="1500" kern="1200"/>
        </a:p>
      </dsp:txBody>
      <dsp:txXfrm>
        <a:off x="4718008" y="1000"/>
        <a:ext cx="1860613" cy="1116367"/>
      </dsp:txXfrm>
    </dsp:sp>
    <dsp:sp modelId="{CA4A559F-2346-4B40-906B-8965F02E8727}">
      <dsp:nvSpPr>
        <dsp:cNvPr id="0" name=""/>
        <dsp:cNvSpPr/>
      </dsp:nvSpPr>
      <dsp:spPr>
        <a:xfrm>
          <a:off x="624659" y="1303429"/>
          <a:ext cx="1860613" cy="1116367"/>
        </a:xfrm>
        <a:prstGeom prst="rect">
          <a:avLst/>
        </a:prstGeom>
        <a:solidFill>
          <a:schemeClr val="accent5">
            <a:hueOff val="-631737"/>
            <a:satOff val="-2979"/>
            <a:lumOff val="7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High levels of aspiration to self-employment means most activities are “over-shopped”</a:t>
          </a:r>
          <a:endParaRPr lang="en-US" sz="1500" kern="1200"/>
        </a:p>
      </dsp:txBody>
      <dsp:txXfrm>
        <a:off x="624659" y="1303429"/>
        <a:ext cx="1860613" cy="1116367"/>
      </dsp:txXfrm>
    </dsp:sp>
    <dsp:sp modelId="{5B29E9F0-4CC9-43FB-8DA7-AEE9D83BEE17}">
      <dsp:nvSpPr>
        <dsp:cNvPr id="0" name=""/>
        <dsp:cNvSpPr/>
      </dsp:nvSpPr>
      <dsp:spPr>
        <a:xfrm>
          <a:off x="2671333" y="1303429"/>
          <a:ext cx="1860613" cy="1116367"/>
        </a:xfrm>
        <a:prstGeom prst="rect">
          <a:avLst/>
        </a:prstGeom>
        <a:solidFill>
          <a:schemeClr val="accent5">
            <a:hueOff val="-842315"/>
            <a:satOff val="-3972"/>
            <a:lumOff val="98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Competitors in those activities are almost exclusively small or even micro sized</a:t>
          </a:r>
          <a:endParaRPr lang="en-US" sz="1500" kern="1200"/>
        </a:p>
      </dsp:txBody>
      <dsp:txXfrm>
        <a:off x="2671333" y="1303429"/>
        <a:ext cx="1860613" cy="1116367"/>
      </dsp:txXfrm>
    </dsp:sp>
    <dsp:sp modelId="{A4DC8B07-A9E2-4ED7-8B7D-44C140BFAA22}">
      <dsp:nvSpPr>
        <dsp:cNvPr id="0" name=""/>
        <dsp:cNvSpPr/>
      </dsp:nvSpPr>
      <dsp:spPr>
        <a:xfrm>
          <a:off x="4718008" y="1303429"/>
          <a:ext cx="1860613" cy="1116367"/>
        </a:xfrm>
        <a:prstGeom prst="rect">
          <a:avLst/>
        </a:prstGeom>
        <a:solidFill>
          <a:schemeClr val="accent5">
            <a:hueOff val="-1052894"/>
            <a:satOff val="-4965"/>
            <a:lumOff val="12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Small organisations’ technical skills are strong, generic management abilities are very weak.</a:t>
          </a:r>
          <a:endParaRPr lang="en-US" sz="1500" kern="1200"/>
        </a:p>
      </dsp:txBody>
      <dsp:txXfrm>
        <a:off x="4718008" y="1303429"/>
        <a:ext cx="1860613" cy="1116367"/>
      </dsp:txXfrm>
    </dsp:sp>
    <dsp:sp modelId="{A5C25FEE-9099-4B61-9BD4-81C4E3ABA7E6}">
      <dsp:nvSpPr>
        <dsp:cNvPr id="0" name=""/>
        <dsp:cNvSpPr/>
      </dsp:nvSpPr>
      <dsp:spPr>
        <a:xfrm>
          <a:off x="624659" y="2605858"/>
          <a:ext cx="1860613" cy="1116367"/>
        </a:xfrm>
        <a:prstGeom prst="rect">
          <a:avLst/>
        </a:prstGeom>
        <a:solidFill>
          <a:schemeClr val="accent5">
            <a:hueOff val="-1263473"/>
            <a:satOff val="-5958"/>
            <a:lumOff val="14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Organisational growth is hindered by generally low levels of ambition amongst owners</a:t>
          </a:r>
          <a:endParaRPr lang="en-US" sz="1500" kern="1200"/>
        </a:p>
      </dsp:txBody>
      <dsp:txXfrm>
        <a:off x="624659" y="2605858"/>
        <a:ext cx="1860613" cy="1116367"/>
      </dsp:txXfrm>
    </dsp:sp>
    <dsp:sp modelId="{2F55997D-222E-4C7F-89B5-0675CD590C5A}">
      <dsp:nvSpPr>
        <dsp:cNvPr id="0" name=""/>
        <dsp:cNvSpPr/>
      </dsp:nvSpPr>
      <dsp:spPr>
        <a:xfrm>
          <a:off x="2671333" y="2605858"/>
          <a:ext cx="1860613" cy="1116367"/>
        </a:xfrm>
        <a:prstGeom prst="rect">
          <a:avLst/>
        </a:prstGeom>
        <a:solidFill>
          <a:schemeClr val="accent5">
            <a:hueOff val="-1474052"/>
            <a:satOff val="-6951"/>
            <a:lumOff val="17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Organisational development planning is similarly absent in many small firms</a:t>
          </a:r>
          <a:endParaRPr lang="en-US" sz="1500" kern="1200"/>
        </a:p>
      </dsp:txBody>
      <dsp:txXfrm>
        <a:off x="2671333" y="2605858"/>
        <a:ext cx="1860613" cy="1116367"/>
      </dsp:txXfrm>
    </dsp:sp>
    <dsp:sp modelId="{213FFA4C-3413-4CB5-B49D-0B662E95DE48}">
      <dsp:nvSpPr>
        <dsp:cNvPr id="0" name=""/>
        <dsp:cNvSpPr/>
      </dsp:nvSpPr>
      <dsp:spPr>
        <a:xfrm>
          <a:off x="4718008" y="2605858"/>
          <a:ext cx="1860613" cy="1116367"/>
        </a:xfrm>
        <a:prstGeom prst="rect">
          <a:avLst/>
        </a:prstGeom>
        <a:solidFill>
          <a:schemeClr val="accent5">
            <a:hueOff val="-1684631"/>
            <a:satOff val="-7944"/>
            <a:lumOff val="19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a:t>What do you think?</a:t>
          </a:r>
          <a:endParaRPr lang="en-US" sz="1500" kern="1200"/>
        </a:p>
      </dsp:txBody>
      <dsp:txXfrm>
        <a:off x="4718008" y="2605858"/>
        <a:ext cx="1860613" cy="111636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63970-797E-48A0-8D59-0D46B385EE45}">
      <dsp:nvSpPr>
        <dsp:cNvPr id="0" name=""/>
        <dsp:cNvSpPr/>
      </dsp:nvSpPr>
      <dsp:spPr>
        <a:xfrm>
          <a:off x="0" y="454"/>
          <a:ext cx="7203281" cy="10635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CD5FC-14E8-4FCC-A474-024F5964C14D}">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9F4C4A-E4D0-4B98-AD74-1E92A7A6D2B7}">
      <dsp:nvSpPr>
        <dsp:cNvPr id="0" name=""/>
        <dsp:cNvSpPr/>
      </dsp:nvSpPr>
      <dsp:spPr>
        <a:xfrm>
          <a:off x="1228364" y="454"/>
          <a:ext cx="5974916"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666750">
            <a:lnSpc>
              <a:spcPct val="90000"/>
            </a:lnSpc>
            <a:spcBef>
              <a:spcPct val="0"/>
            </a:spcBef>
            <a:spcAft>
              <a:spcPct val="35000"/>
            </a:spcAft>
            <a:buNone/>
          </a:pPr>
          <a:r>
            <a:rPr lang="en-NZ" sz="1500" kern="1200"/>
            <a:t>An </a:t>
          </a:r>
          <a:r>
            <a:rPr lang="en-NZ" sz="1500" u="sng" kern="1200"/>
            <a:t>attitude</a:t>
          </a:r>
          <a:r>
            <a:rPr lang="en-NZ" sz="1500" kern="1200"/>
            <a:t> is a deeply held belief, originating from one’s own innate personality characteristics, ethnicity, upbringing, peer group influence etc., that determines what each of us believes to be right or wrong, positive or negative, desirable or undesirable, achievable or unachievable etc. </a:t>
          </a:r>
          <a:endParaRPr lang="en-US" sz="1500" kern="1200"/>
        </a:p>
      </dsp:txBody>
      <dsp:txXfrm>
        <a:off x="1228364" y="454"/>
        <a:ext cx="5974916" cy="1063519"/>
      </dsp:txXfrm>
    </dsp:sp>
    <dsp:sp modelId="{049AB15F-EDC0-4947-90EB-766239E3D5E3}">
      <dsp:nvSpPr>
        <dsp:cNvPr id="0" name=""/>
        <dsp:cNvSpPr/>
      </dsp:nvSpPr>
      <dsp:spPr>
        <a:xfrm>
          <a:off x="0" y="1329853"/>
          <a:ext cx="7203281" cy="10635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9D112-8335-4F18-BA01-6BB4F52DF43A}">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56717C-81DA-482E-A76E-C155A1552453}">
      <dsp:nvSpPr>
        <dsp:cNvPr id="0" name=""/>
        <dsp:cNvSpPr/>
      </dsp:nvSpPr>
      <dsp:spPr>
        <a:xfrm>
          <a:off x="1228364" y="1329853"/>
          <a:ext cx="5974916"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666750">
            <a:lnSpc>
              <a:spcPct val="90000"/>
            </a:lnSpc>
            <a:spcBef>
              <a:spcPct val="0"/>
            </a:spcBef>
            <a:spcAft>
              <a:spcPct val="35000"/>
            </a:spcAft>
            <a:buNone/>
          </a:pPr>
          <a:r>
            <a:rPr lang="en-NZ" sz="1500" u="sng" kern="1200"/>
            <a:t>Skills</a:t>
          </a:r>
          <a:r>
            <a:rPr lang="en-NZ" sz="1500" kern="1200"/>
            <a:t> are defined as what a person is able to do – note that this doesn’t necessarily mean that this same person will use those skills, it just means the person is able to use them .... if he or she wants to. </a:t>
          </a:r>
          <a:endParaRPr lang="en-US" sz="1500" kern="1200"/>
        </a:p>
      </dsp:txBody>
      <dsp:txXfrm>
        <a:off x="1228364" y="1329853"/>
        <a:ext cx="5974916" cy="1063519"/>
      </dsp:txXfrm>
    </dsp:sp>
    <dsp:sp modelId="{51CFB7B1-3409-4385-BD78-DF5A2946E126}">
      <dsp:nvSpPr>
        <dsp:cNvPr id="0" name=""/>
        <dsp:cNvSpPr/>
      </dsp:nvSpPr>
      <dsp:spPr>
        <a:xfrm>
          <a:off x="0" y="2659253"/>
          <a:ext cx="7203281" cy="10635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59356B-27E2-4C22-A340-96028CEF2BFF}">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8F383-3028-42DB-A14D-0052EA39FF9F}">
      <dsp:nvSpPr>
        <dsp:cNvPr id="0" name=""/>
        <dsp:cNvSpPr/>
      </dsp:nvSpPr>
      <dsp:spPr>
        <a:xfrm>
          <a:off x="1228364" y="2659253"/>
          <a:ext cx="5974916"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666750">
            <a:lnSpc>
              <a:spcPct val="90000"/>
            </a:lnSpc>
            <a:spcBef>
              <a:spcPct val="0"/>
            </a:spcBef>
            <a:spcAft>
              <a:spcPct val="35000"/>
            </a:spcAft>
            <a:buNone/>
          </a:pPr>
          <a:r>
            <a:rPr lang="en-NZ" sz="1500" u="sng" kern="1200"/>
            <a:t>Behaviours</a:t>
          </a:r>
          <a:r>
            <a:rPr lang="en-NZ" sz="1500" kern="1200"/>
            <a:t> occur as a the result of combining attitudes and skills, and in this respect can reflect the outcome of four different combinations.</a:t>
          </a:r>
          <a:endParaRPr lang="en-US" sz="1500" kern="1200"/>
        </a:p>
      </dsp:txBody>
      <dsp:txXfrm>
        <a:off x="1228364" y="2659253"/>
        <a:ext cx="5974916" cy="1063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B54F1-737D-4FCA-A221-2002BD8BF32E}">
      <dsp:nvSpPr>
        <dsp:cNvPr id="0" name=""/>
        <dsp:cNvSpPr/>
      </dsp:nvSpPr>
      <dsp:spPr>
        <a:xfrm>
          <a:off x="0" y="0"/>
          <a:ext cx="3769816" cy="1391126"/>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As we have seen with our examination of the PESTLE model (and you can take this further by looking at the Black Swan theory), no organisation exists in total isolation from the remainder of the world</a:t>
          </a:r>
        </a:p>
      </dsp:txBody>
      <dsp:txXfrm>
        <a:off x="40745" y="40745"/>
        <a:ext cx="2268681" cy="1309636"/>
      </dsp:txXfrm>
    </dsp:sp>
    <dsp:sp modelId="{E9A8264F-D6B2-4200-8E65-FE742F3B76F0}">
      <dsp:nvSpPr>
        <dsp:cNvPr id="0" name=""/>
        <dsp:cNvSpPr/>
      </dsp:nvSpPr>
      <dsp:spPr>
        <a:xfrm>
          <a:off x="332630" y="1622980"/>
          <a:ext cx="3769816" cy="1391126"/>
        </a:xfrm>
        <a:prstGeom prst="roundRect">
          <a:avLst>
            <a:gd name="adj" fmla="val 10000"/>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Every organisation  maintains multiple relationships with multiple stakeholders, and therefore functions as a contributing component of several different, but often interlinked, systems</a:t>
          </a:r>
        </a:p>
      </dsp:txBody>
      <dsp:txXfrm>
        <a:off x="373375" y="1663725"/>
        <a:ext cx="2451463" cy="1309636"/>
      </dsp:txXfrm>
    </dsp:sp>
    <dsp:sp modelId="{5099E1A8-3835-4D79-91DE-A4BCAC74C3A7}">
      <dsp:nvSpPr>
        <dsp:cNvPr id="0" name=""/>
        <dsp:cNvSpPr/>
      </dsp:nvSpPr>
      <dsp:spPr>
        <a:xfrm>
          <a:off x="665261" y="3245961"/>
          <a:ext cx="3769816" cy="1391126"/>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This is the origin of the concept of an “open” organisation, occupying part of an “open system.”</a:t>
          </a:r>
        </a:p>
      </dsp:txBody>
      <dsp:txXfrm>
        <a:off x="706006" y="3286706"/>
        <a:ext cx="2451463" cy="1309636"/>
      </dsp:txXfrm>
    </dsp:sp>
    <dsp:sp modelId="{F681D9AF-EC3C-4B77-8FC5-B134E9E167D6}">
      <dsp:nvSpPr>
        <dsp:cNvPr id="0" name=""/>
        <dsp:cNvSpPr/>
      </dsp:nvSpPr>
      <dsp:spPr>
        <a:xfrm>
          <a:off x="2865584" y="1054937"/>
          <a:ext cx="904232" cy="904232"/>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069036" y="1054937"/>
        <a:ext cx="497328" cy="680435"/>
      </dsp:txXfrm>
    </dsp:sp>
    <dsp:sp modelId="{8C0BC88B-873F-49B3-B5F0-C64669E2FD9D}">
      <dsp:nvSpPr>
        <dsp:cNvPr id="0" name=""/>
        <dsp:cNvSpPr/>
      </dsp:nvSpPr>
      <dsp:spPr>
        <a:xfrm>
          <a:off x="3198214" y="2668644"/>
          <a:ext cx="904232" cy="904232"/>
        </a:xfrm>
        <a:prstGeom prst="downArrow">
          <a:avLst>
            <a:gd name="adj1" fmla="val 55000"/>
            <a:gd name="adj2" fmla="val 45000"/>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401666" y="2668644"/>
        <a:ext cx="497328" cy="6804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AAE89-E089-4500-834D-5F0D4A4156D6}">
      <dsp:nvSpPr>
        <dsp:cNvPr id="0" name=""/>
        <dsp:cNvSpPr/>
      </dsp:nvSpPr>
      <dsp:spPr>
        <a:xfrm>
          <a:off x="-126059" y="611084"/>
          <a:ext cx="5108054" cy="1007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30138-C5E0-4E66-ABB3-567076166237}">
      <dsp:nvSpPr>
        <dsp:cNvPr id="0" name=""/>
        <dsp:cNvSpPr/>
      </dsp:nvSpPr>
      <dsp:spPr>
        <a:xfrm>
          <a:off x="305753" y="722456"/>
          <a:ext cx="786744" cy="785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0A7241-3A59-4284-B55D-8EA1E6CFAB7E}">
      <dsp:nvSpPr>
        <dsp:cNvPr id="0" name=""/>
        <dsp:cNvSpPr/>
      </dsp:nvSpPr>
      <dsp:spPr>
        <a:xfrm>
          <a:off x="1267397" y="321473"/>
          <a:ext cx="3966715" cy="143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41" tIns="151241" rIns="151241" bIns="151241" numCol="1" spcCol="1270" anchor="ctr" anchorCtr="0">
          <a:noAutofit/>
        </a:bodyPr>
        <a:lstStyle/>
        <a:p>
          <a:pPr marL="0" lvl="0" indent="0" algn="l" defTabSz="889000">
            <a:lnSpc>
              <a:spcPct val="90000"/>
            </a:lnSpc>
            <a:spcBef>
              <a:spcPct val="0"/>
            </a:spcBef>
            <a:spcAft>
              <a:spcPct val="35000"/>
            </a:spcAft>
            <a:buNone/>
          </a:pPr>
          <a:r>
            <a:rPr lang="en-US" sz="2000" kern="1200"/>
            <a:t>The open system includes individuals, </a:t>
          </a:r>
          <a:r>
            <a:rPr lang="en-US" sz="2000" kern="1200" err="1"/>
            <a:t>organisations</a:t>
          </a:r>
          <a:r>
            <a:rPr lang="en-US" sz="2000" kern="1200"/>
            <a:t>, and environments</a:t>
          </a:r>
        </a:p>
      </dsp:txBody>
      <dsp:txXfrm>
        <a:off x="1267397" y="321473"/>
        <a:ext cx="3966715" cy="1430447"/>
      </dsp:txXfrm>
    </dsp:sp>
    <dsp:sp modelId="{91C5EECC-F6A6-430A-8FA5-55E697DC8BAE}">
      <dsp:nvSpPr>
        <dsp:cNvPr id="0" name=""/>
        <dsp:cNvSpPr/>
      </dsp:nvSpPr>
      <dsp:spPr>
        <a:xfrm>
          <a:off x="-126059" y="2387256"/>
          <a:ext cx="5108054" cy="14286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67009-DAF6-4BE1-8CB6-2B40EFDBD421}">
      <dsp:nvSpPr>
        <dsp:cNvPr id="0" name=""/>
        <dsp:cNvSpPr/>
      </dsp:nvSpPr>
      <dsp:spPr>
        <a:xfrm>
          <a:off x="305753" y="2709029"/>
          <a:ext cx="786744" cy="7851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73A12C-66A8-4710-93EC-3FFEE291B5E8}">
      <dsp:nvSpPr>
        <dsp:cNvPr id="0" name=""/>
        <dsp:cNvSpPr/>
      </dsp:nvSpPr>
      <dsp:spPr>
        <a:xfrm>
          <a:off x="1219540" y="2410366"/>
          <a:ext cx="3925349" cy="1429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41" tIns="151241" rIns="151241" bIns="151241" numCol="1" spcCol="1270" anchor="ctr" anchorCtr="0">
          <a:noAutofit/>
        </a:bodyPr>
        <a:lstStyle/>
        <a:p>
          <a:pPr marL="0" lvl="0" indent="0" algn="l" defTabSz="889000">
            <a:lnSpc>
              <a:spcPct val="90000"/>
            </a:lnSpc>
            <a:spcBef>
              <a:spcPct val="0"/>
            </a:spcBef>
            <a:spcAft>
              <a:spcPct val="35000"/>
            </a:spcAft>
            <a:buNone/>
          </a:pPr>
          <a:r>
            <a:rPr lang="en-US" sz="2000" kern="1200"/>
            <a:t>The relationship between them can be explained by application of a </a:t>
          </a:r>
          <a:r>
            <a:rPr lang="en-US" sz="2000" u="sng" kern="1200"/>
            <a:t>Resource Based View (RBV)</a:t>
          </a:r>
          <a:r>
            <a:rPr lang="en-US" sz="2000" kern="1200"/>
            <a:t> of the management function</a:t>
          </a:r>
        </a:p>
      </dsp:txBody>
      <dsp:txXfrm>
        <a:off x="1219540" y="2410366"/>
        <a:ext cx="3925349" cy="14290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349FB-4480-466C-9B80-A446C456C65F}">
      <dsp:nvSpPr>
        <dsp:cNvPr id="0" name=""/>
        <dsp:cNvSpPr/>
      </dsp:nvSpPr>
      <dsp:spPr>
        <a:xfrm>
          <a:off x="0" y="3490581"/>
          <a:ext cx="4435078" cy="1145686"/>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0" i="0" kern="1200" baseline="0"/>
            <a:t>If something good happens: </a:t>
          </a:r>
          <a:endParaRPr lang="en-US" sz="2100" kern="1200"/>
        </a:p>
      </dsp:txBody>
      <dsp:txXfrm>
        <a:off x="0" y="3490581"/>
        <a:ext cx="4435078" cy="618670"/>
      </dsp:txXfrm>
    </dsp:sp>
    <dsp:sp modelId="{479C9CE4-3127-40B3-8A29-0ED54D015DF3}">
      <dsp:nvSpPr>
        <dsp:cNvPr id="0" name=""/>
        <dsp:cNvSpPr/>
      </dsp:nvSpPr>
      <dsp:spPr>
        <a:xfrm>
          <a:off x="0" y="4086338"/>
          <a:ext cx="2217538" cy="52701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Who do they have, to take advantage of it and </a:t>
          </a:r>
          <a:endParaRPr lang="en-US" sz="1500" kern="1200"/>
        </a:p>
      </dsp:txBody>
      <dsp:txXfrm>
        <a:off x="0" y="4086338"/>
        <a:ext cx="2217538" cy="527015"/>
      </dsp:txXfrm>
    </dsp:sp>
    <dsp:sp modelId="{61D6E53F-F58F-452D-9B2C-1E14B8FEF6D0}">
      <dsp:nvSpPr>
        <dsp:cNvPr id="0" name=""/>
        <dsp:cNvSpPr/>
      </dsp:nvSpPr>
      <dsp:spPr>
        <a:xfrm>
          <a:off x="2217539" y="4086338"/>
          <a:ext cx="2217538" cy="527015"/>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0" i="0" kern="1200" baseline="0"/>
            <a:t>What physical resources do they have to help?</a:t>
          </a:r>
          <a:endParaRPr lang="en-US" sz="1500" kern="1200"/>
        </a:p>
      </dsp:txBody>
      <dsp:txXfrm>
        <a:off x="2217539" y="4086338"/>
        <a:ext cx="2217538" cy="527015"/>
      </dsp:txXfrm>
    </dsp:sp>
    <dsp:sp modelId="{8D9BC532-4FC3-44CF-B166-2D152F515775}">
      <dsp:nvSpPr>
        <dsp:cNvPr id="0" name=""/>
        <dsp:cNvSpPr/>
      </dsp:nvSpPr>
      <dsp:spPr>
        <a:xfrm rot="10800000">
          <a:off x="0" y="1745700"/>
          <a:ext cx="4435078" cy="1762066"/>
        </a:xfrm>
        <a:prstGeom prst="upArrowCallou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0" i="0" kern="1200" baseline="0"/>
            <a:t>They need to know what human resources they have as well as their physical ones.</a:t>
          </a:r>
          <a:endParaRPr lang="en-US" sz="2100" kern="1200"/>
        </a:p>
      </dsp:txBody>
      <dsp:txXfrm rot="10800000">
        <a:off x="0" y="1745700"/>
        <a:ext cx="4435078" cy="1144938"/>
      </dsp:txXfrm>
    </dsp:sp>
    <dsp:sp modelId="{B8BC77C3-D8F1-41B6-907F-5C77793019FA}">
      <dsp:nvSpPr>
        <dsp:cNvPr id="0" name=""/>
        <dsp:cNvSpPr/>
      </dsp:nvSpPr>
      <dsp:spPr>
        <a:xfrm rot="10800000">
          <a:off x="0" y="819"/>
          <a:ext cx="4435078" cy="1762066"/>
        </a:xfrm>
        <a:prstGeom prst="upArrowCallou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0" i="0" kern="1200" baseline="0"/>
            <a:t>Very simply, this means that managers should  know what their resources are.</a:t>
          </a:r>
          <a:endParaRPr lang="en-US" sz="2100" kern="1200"/>
        </a:p>
      </dsp:txBody>
      <dsp:txXfrm rot="10800000">
        <a:off x="0" y="819"/>
        <a:ext cx="4435078" cy="11449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F92FB-014D-4165-875D-DA5A77774738}">
      <dsp:nvSpPr>
        <dsp:cNvPr id="0" name=""/>
        <dsp:cNvSpPr/>
      </dsp:nvSpPr>
      <dsp:spPr>
        <a:xfrm>
          <a:off x="0" y="235043"/>
          <a:ext cx="4435078" cy="204750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If something bad happens, who do they have who can manage a crisis and deploy physical and human resources to make sure the company survives?</a:t>
          </a:r>
          <a:endParaRPr lang="en-US" sz="2500" kern="1200"/>
        </a:p>
      </dsp:txBody>
      <dsp:txXfrm>
        <a:off x="99951" y="334994"/>
        <a:ext cx="4235176" cy="1847598"/>
      </dsp:txXfrm>
    </dsp:sp>
    <dsp:sp modelId="{CED0E422-63EF-4794-8CED-A591565600C6}">
      <dsp:nvSpPr>
        <dsp:cNvPr id="0" name=""/>
        <dsp:cNvSpPr/>
      </dsp:nvSpPr>
      <dsp:spPr>
        <a:xfrm>
          <a:off x="0" y="2354544"/>
          <a:ext cx="4435078" cy="2047500"/>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baseline="0"/>
            <a:t>How can an organisation develop its staff and physical </a:t>
          </a:r>
          <a:r>
            <a:rPr lang="en-US" sz="2500" b="0" i="0" kern="1200" baseline="0">
              <a:latin typeface="Gill Sans MT" panose="020B0502020104020203"/>
            </a:rPr>
            <a:t>resources</a:t>
          </a:r>
          <a:r>
            <a:rPr lang="en-US" sz="2500" b="0" i="0" kern="1200" baseline="0"/>
            <a:t> to cope more effectively?</a:t>
          </a:r>
          <a:endParaRPr lang="en-US" sz="2500" kern="1200"/>
        </a:p>
      </dsp:txBody>
      <dsp:txXfrm>
        <a:off x="99951" y="2454495"/>
        <a:ext cx="4235176" cy="18475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4EE30-8645-43BE-86EF-9E1FB49F8AEC}">
      <dsp:nvSpPr>
        <dsp:cNvPr id="0" name=""/>
        <dsp:cNvSpPr/>
      </dsp:nvSpPr>
      <dsp:spPr>
        <a:xfrm>
          <a:off x="0" y="33685"/>
          <a:ext cx="4435078" cy="1488678"/>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Inevitable and uncontrollable change in the external environment will create a network of opportunities and threats for every organisation.</a:t>
          </a:r>
        </a:p>
      </dsp:txBody>
      <dsp:txXfrm>
        <a:off x="72671" y="106356"/>
        <a:ext cx="4289736" cy="1343336"/>
      </dsp:txXfrm>
    </dsp:sp>
    <dsp:sp modelId="{8CBE872A-3141-4AA6-AF26-E696127DABCB}">
      <dsp:nvSpPr>
        <dsp:cNvPr id="0" name=""/>
        <dsp:cNvSpPr/>
      </dsp:nvSpPr>
      <dsp:spPr>
        <a:xfrm>
          <a:off x="0" y="1574204"/>
          <a:ext cx="4435078" cy="1488678"/>
        </a:xfrm>
        <a:prstGeom prst="roundRec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organisation’s ability to exploit opportunities and overcome threats will depend upon the specific resources it possesses today and may be able to develop for tomorrow.</a:t>
          </a:r>
        </a:p>
      </dsp:txBody>
      <dsp:txXfrm>
        <a:off x="72671" y="1646875"/>
        <a:ext cx="4289736" cy="1343336"/>
      </dsp:txXfrm>
    </dsp:sp>
    <dsp:sp modelId="{3091B344-3784-4B32-A67D-08F486157C73}">
      <dsp:nvSpPr>
        <dsp:cNvPr id="0" name=""/>
        <dsp:cNvSpPr/>
      </dsp:nvSpPr>
      <dsp:spPr>
        <a:xfrm>
          <a:off x="0" y="3114723"/>
          <a:ext cx="4435078" cy="1488678"/>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primary focus of a manager is to match the organisation’s capabilities with the opportunities that exist in the external environment.</a:t>
          </a:r>
        </a:p>
      </dsp:txBody>
      <dsp:txXfrm>
        <a:off x="72671" y="3187394"/>
        <a:ext cx="4289736" cy="1343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C8C68-357F-4A19-90DB-69916B8D1E5B}">
      <dsp:nvSpPr>
        <dsp:cNvPr id="0" name=""/>
        <dsp:cNvSpPr/>
      </dsp:nvSpPr>
      <dsp:spPr>
        <a:xfrm>
          <a:off x="0" y="3490581"/>
          <a:ext cx="4435078" cy="1145686"/>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Success accrues to organisations that make best use of their capabilities to address the demands of the open systems they occupy.</a:t>
          </a:r>
        </a:p>
      </dsp:txBody>
      <dsp:txXfrm>
        <a:off x="0" y="3490581"/>
        <a:ext cx="4435078" cy="1145686"/>
      </dsp:txXfrm>
    </dsp:sp>
    <dsp:sp modelId="{E8424631-7163-48CF-BD6A-51482F0EEF26}">
      <dsp:nvSpPr>
        <dsp:cNvPr id="0" name=""/>
        <dsp:cNvSpPr/>
      </dsp:nvSpPr>
      <dsp:spPr>
        <a:xfrm rot="10800000">
          <a:off x="0" y="1745700"/>
          <a:ext cx="4435078" cy="1762066"/>
        </a:xfrm>
        <a:prstGeom prst="upArrowCallout">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Accurate identification of opportunities plus perceptive anticipation of problems enhances a company’s prospects.</a:t>
          </a:r>
        </a:p>
      </dsp:txBody>
      <dsp:txXfrm rot="10800000">
        <a:off x="0" y="1745700"/>
        <a:ext cx="4435078" cy="1144938"/>
      </dsp:txXfrm>
    </dsp:sp>
    <dsp:sp modelId="{6EBE93C8-697A-40AA-B2F7-0480708EF7C8}">
      <dsp:nvSpPr>
        <dsp:cNvPr id="0" name=""/>
        <dsp:cNvSpPr/>
      </dsp:nvSpPr>
      <dsp:spPr>
        <a:xfrm rot="10800000">
          <a:off x="0" y="819"/>
          <a:ext cx="4435078" cy="1762066"/>
        </a:xfrm>
        <a:prstGeom prst="upArrowCallou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RBV process assumes a PESTLE-based understanding of the open systems we live in, in search of possible opportunities and anticipated problems</a:t>
          </a:r>
        </a:p>
      </dsp:txBody>
      <dsp:txXfrm rot="10800000">
        <a:off x="0" y="819"/>
        <a:ext cx="4435078" cy="1144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30378-4929-4866-A5F5-7E64FE5A7ACB}">
      <dsp:nvSpPr>
        <dsp:cNvPr id="0" name=""/>
        <dsp:cNvSpPr/>
      </dsp:nvSpPr>
      <dsp:spPr>
        <a:xfrm>
          <a:off x="4600" y="660680"/>
          <a:ext cx="1438163" cy="2003132"/>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059" tIns="0" rIns="142059" bIns="330200" numCol="1" spcCol="1270" anchor="t" anchorCtr="0">
          <a:noAutofit/>
        </a:bodyPr>
        <a:lstStyle/>
        <a:p>
          <a:pPr marL="0" lvl="0" indent="0" algn="l" defTabSz="488950">
            <a:lnSpc>
              <a:spcPct val="90000"/>
            </a:lnSpc>
            <a:spcBef>
              <a:spcPct val="0"/>
            </a:spcBef>
            <a:spcAft>
              <a:spcPct val="35000"/>
            </a:spcAft>
            <a:buNone/>
          </a:pPr>
          <a:r>
            <a:rPr lang="en-US" sz="1100" kern="1200"/>
            <a:t>Pursue a genuine interest in the changing world.</a:t>
          </a:r>
        </a:p>
      </dsp:txBody>
      <dsp:txXfrm>
        <a:off x="4600" y="1461933"/>
        <a:ext cx="1438163" cy="1201879"/>
      </dsp:txXfrm>
    </dsp:sp>
    <dsp:sp modelId="{D0E09842-C82E-4122-8783-AEBD7D19A45A}">
      <dsp:nvSpPr>
        <dsp:cNvPr id="0" name=""/>
        <dsp:cNvSpPr/>
      </dsp:nvSpPr>
      <dsp:spPr>
        <a:xfrm>
          <a:off x="4600" y="799348"/>
          <a:ext cx="1438163" cy="69031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42059" tIns="165100" rIns="142059" bIns="165100" numCol="1" spcCol="1270" anchor="ctr" anchorCtr="0">
          <a:noAutofit/>
        </a:bodyPr>
        <a:lstStyle/>
        <a:p>
          <a:pPr marL="0" lvl="0" indent="0" algn="l" defTabSz="1200150">
            <a:lnSpc>
              <a:spcPct val="90000"/>
            </a:lnSpc>
            <a:spcBef>
              <a:spcPct val="0"/>
            </a:spcBef>
            <a:spcAft>
              <a:spcPct val="35000"/>
            </a:spcAft>
            <a:buNone/>
          </a:pPr>
          <a:r>
            <a:rPr lang="en-US" sz="2700" kern="1200"/>
            <a:t>01</a:t>
          </a:r>
        </a:p>
      </dsp:txBody>
      <dsp:txXfrm>
        <a:off x="4600" y="799348"/>
        <a:ext cx="1438163" cy="690318"/>
      </dsp:txXfrm>
    </dsp:sp>
    <dsp:sp modelId="{8DAA27C0-B5D7-40E6-BD4B-F2CC27D10CA9}">
      <dsp:nvSpPr>
        <dsp:cNvPr id="0" name=""/>
        <dsp:cNvSpPr/>
      </dsp:nvSpPr>
      <dsp:spPr>
        <a:xfrm>
          <a:off x="1557817" y="660680"/>
          <a:ext cx="1438163" cy="2003132"/>
        </a:xfrm>
        <a:prstGeom prst="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059" tIns="0" rIns="142059" bIns="330200" numCol="1" spcCol="1270" anchor="t" anchorCtr="0">
          <a:noAutofit/>
        </a:bodyPr>
        <a:lstStyle/>
        <a:p>
          <a:pPr marL="0" lvl="0" indent="0" algn="l" defTabSz="488950">
            <a:lnSpc>
              <a:spcPct val="90000"/>
            </a:lnSpc>
            <a:spcBef>
              <a:spcPct val="0"/>
            </a:spcBef>
            <a:spcAft>
              <a:spcPct val="35000"/>
            </a:spcAft>
            <a:buNone/>
          </a:pPr>
          <a:r>
            <a:rPr lang="en-US" sz="1100" kern="1200"/>
            <a:t>Develop a detailed understanding of the organisational activity you work in.</a:t>
          </a:r>
        </a:p>
      </dsp:txBody>
      <dsp:txXfrm>
        <a:off x="1557817" y="1461933"/>
        <a:ext cx="1438163" cy="1201879"/>
      </dsp:txXfrm>
    </dsp:sp>
    <dsp:sp modelId="{0632AB79-A648-49AC-874A-21444897BEED}">
      <dsp:nvSpPr>
        <dsp:cNvPr id="0" name=""/>
        <dsp:cNvSpPr/>
      </dsp:nvSpPr>
      <dsp:spPr>
        <a:xfrm>
          <a:off x="1557817" y="799348"/>
          <a:ext cx="1438163" cy="69031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42059" tIns="165100" rIns="142059" bIns="165100" numCol="1" spcCol="1270" anchor="ctr" anchorCtr="0">
          <a:noAutofit/>
        </a:bodyPr>
        <a:lstStyle/>
        <a:p>
          <a:pPr marL="0" lvl="0" indent="0" algn="l" defTabSz="1200150">
            <a:lnSpc>
              <a:spcPct val="90000"/>
            </a:lnSpc>
            <a:spcBef>
              <a:spcPct val="0"/>
            </a:spcBef>
            <a:spcAft>
              <a:spcPct val="35000"/>
            </a:spcAft>
            <a:buNone/>
          </a:pPr>
          <a:r>
            <a:rPr lang="en-US" sz="2700" kern="1200"/>
            <a:t>02</a:t>
          </a:r>
        </a:p>
      </dsp:txBody>
      <dsp:txXfrm>
        <a:off x="1557817" y="799348"/>
        <a:ext cx="1438163" cy="690318"/>
      </dsp:txXfrm>
    </dsp:sp>
    <dsp:sp modelId="{E02EC603-E188-4448-ACDF-D9392F53D828}">
      <dsp:nvSpPr>
        <dsp:cNvPr id="0" name=""/>
        <dsp:cNvSpPr/>
      </dsp:nvSpPr>
      <dsp:spPr>
        <a:xfrm>
          <a:off x="3111034" y="660680"/>
          <a:ext cx="1438163" cy="2003132"/>
        </a:xfrm>
        <a:prstGeom prst="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059" tIns="0" rIns="142059" bIns="330200" numCol="1" spcCol="1270" anchor="t" anchorCtr="0">
          <a:noAutofit/>
        </a:bodyPr>
        <a:lstStyle/>
        <a:p>
          <a:pPr marL="0" lvl="0" indent="0" algn="l" defTabSz="488950">
            <a:lnSpc>
              <a:spcPct val="90000"/>
            </a:lnSpc>
            <a:spcBef>
              <a:spcPct val="0"/>
            </a:spcBef>
            <a:spcAft>
              <a:spcPct val="35000"/>
            </a:spcAft>
            <a:buNone/>
          </a:pPr>
          <a:r>
            <a:rPr lang="en-US" sz="1100" kern="1200"/>
            <a:t>Research and summarise the current pattern of demand for goods and services.</a:t>
          </a:r>
        </a:p>
      </dsp:txBody>
      <dsp:txXfrm>
        <a:off x="3111034" y="1461933"/>
        <a:ext cx="1438163" cy="1201879"/>
      </dsp:txXfrm>
    </dsp:sp>
    <dsp:sp modelId="{3808E3A8-3126-475D-9FD1-FFBD792B88FE}">
      <dsp:nvSpPr>
        <dsp:cNvPr id="0" name=""/>
        <dsp:cNvSpPr/>
      </dsp:nvSpPr>
      <dsp:spPr>
        <a:xfrm>
          <a:off x="3111034" y="799348"/>
          <a:ext cx="1438163" cy="69031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42059" tIns="165100" rIns="142059" bIns="165100" numCol="1" spcCol="1270" anchor="ctr" anchorCtr="0">
          <a:noAutofit/>
        </a:bodyPr>
        <a:lstStyle/>
        <a:p>
          <a:pPr marL="0" lvl="0" indent="0" algn="l" defTabSz="1200150">
            <a:lnSpc>
              <a:spcPct val="90000"/>
            </a:lnSpc>
            <a:spcBef>
              <a:spcPct val="0"/>
            </a:spcBef>
            <a:spcAft>
              <a:spcPct val="35000"/>
            </a:spcAft>
            <a:buNone/>
          </a:pPr>
          <a:r>
            <a:rPr lang="en-US" sz="2700" kern="1200"/>
            <a:t>03</a:t>
          </a:r>
        </a:p>
      </dsp:txBody>
      <dsp:txXfrm>
        <a:off x="3111034" y="799348"/>
        <a:ext cx="1438163" cy="690318"/>
      </dsp:txXfrm>
    </dsp:sp>
    <dsp:sp modelId="{976B639F-A7E4-46F5-A368-56100F6DF884}">
      <dsp:nvSpPr>
        <dsp:cNvPr id="0" name=""/>
        <dsp:cNvSpPr/>
      </dsp:nvSpPr>
      <dsp:spPr>
        <a:xfrm>
          <a:off x="4664251" y="660680"/>
          <a:ext cx="1438163" cy="2003132"/>
        </a:xfrm>
        <a:prstGeom prst="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059" tIns="0" rIns="142059" bIns="330200" numCol="1" spcCol="1270" anchor="t" anchorCtr="0">
          <a:noAutofit/>
        </a:bodyPr>
        <a:lstStyle/>
        <a:p>
          <a:pPr marL="0" lvl="0" indent="0" algn="l" defTabSz="488950">
            <a:lnSpc>
              <a:spcPct val="90000"/>
            </a:lnSpc>
            <a:spcBef>
              <a:spcPct val="0"/>
            </a:spcBef>
            <a:spcAft>
              <a:spcPct val="35000"/>
            </a:spcAft>
            <a:buNone/>
          </a:pPr>
          <a:r>
            <a:rPr lang="en-US" sz="1100" kern="1200"/>
            <a:t>Anticipate the likely future direction of developments in the pattern of demand.</a:t>
          </a:r>
        </a:p>
      </dsp:txBody>
      <dsp:txXfrm>
        <a:off x="4664251" y="1461933"/>
        <a:ext cx="1438163" cy="1201879"/>
      </dsp:txXfrm>
    </dsp:sp>
    <dsp:sp modelId="{2D414997-4F4F-4DB3-B7F3-9C25C41A3954}">
      <dsp:nvSpPr>
        <dsp:cNvPr id="0" name=""/>
        <dsp:cNvSpPr/>
      </dsp:nvSpPr>
      <dsp:spPr>
        <a:xfrm>
          <a:off x="4664251" y="799348"/>
          <a:ext cx="1438163" cy="69031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42059" tIns="165100" rIns="142059" bIns="165100" numCol="1" spcCol="1270" anchor="ctr" anchorCtr="0">
          <a:noAutofit/>
        </a:bodyPr>
        <a:lstStyle/>
        <a:p>
          <a:pPr marL="0" lvl="0" indent="0" algn="l" defTabSz="1200150">
            <a:lnSpc>
              <a:spcPct val="90000"/>
            </a:lnSpc>
            <a:spcBef>
              <a:spcPct val="0"/>
            </a:spcBef>
            <a:spcAft>
              <a:spcPct val="35000"/>
            </a:spcAft>
            <a:buNone/>
          </a:pPr>
          <a:r>
            <a:rPr lang="en-US" sz="2700" kern="1200"/>
            <a:t>04</a:t>
          </a:r>
        </a:p>
      </dsp:txBody>
      <dsp:txXfrm>
        <a:off x="4664251" y="799348"/>
        <a:ext cx="1438163" cy="690318"/>
      </dsp:txXfrm>
    </dsp:sp>
    <dsp:sp modelId="{41035868-B705-46FD-8510-C57FB441CBD9}">
      <dsp:nvSpPr>
        <dsp:cNvPr id="0" name=""/>
        <dsp:cNvSpPr/>
      </dsp:nvSpPr>
      <dsp:spPr>
        <a:xfrm>
          <a:off x="6217468" y="660680"/>
          <a:ext cx="1438163" cy="2003132"/>
        </a:xfrm>
        <a:prstGeom prst="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059" tIns="0" rIns="142059" bIns="330200" numCol="1" spcCol="1270" anchor="t" anchorCtr="0">
          <a:noAutofit/>
        </a:bodyPr>
        <a:lstStyle/>
        <a:p>
          <a:pPr marL="0" lvl="0" indent="0" algn="l" defTabSz="488950">
            <a:lnSpc>
              <a:spcPct val="90000"/>
            </a:lnSpc>
            <a:spcBef>
              <a:spcPct val="0"/>
            </a:spcBef>
            <a:spcAft>
              <a:spcPct val="35000"/>
            </a:spcAft>
            <a:buNone/>
          </a:pPr>
          <a:r>
            <a:rPr lang="en-US" sz="1100" kern="1200"/>
            <a:t>Accurately </a:t>
          </a:r>
          <a:r>
            <a:rPr lang="en-US" sz="1100" kern="1200" err="1"/>
            <a:t>categorise</a:t>
          </a:r>
          <a:r>
            <a:rPr lang="en-US" sz="1100" kern="1200"/>
            <a:t>  the strengths &amp; weaknesses in your current &amp; potential mix of skills, talents, abilities &amp; resources.</a:t>
          </a:r>
        </a:p>
      </dsp:txBody>
      <dsp:txXfrm>
        <a:off x="6217468" y="1461933"/>
        <a:ext cx="1438163" cy="1201879"/>
      </dsp:txXfrm>
    </dsp:sp>
    <dsp:sp modelId="{678B4B2B-E31B-4FE5-BDBC-2B00C34B17A4}">
      <dsp:nvSpPr>
        <dsp:cNvPr id="0" name=""/>
        <dsp:cNvSpPr/>
      </dsp:nvSpPr>
      <dsp:spPr>
        <a:xfrm>
          <a:off x="6217468" y="799348"/>
          <a:ext cx="1438163" cy="690318"/>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142059" tIns="165100" rIns="142059" bIns="165100" numCol="1" spcCol="1270" anchor="ctr" anchorCtr="0">
          <a:noAutofit/>
        </a:bodyPr>
        <a:lstStyle/>
        <a:p>
          <a:pPr marL="0" lvl="0" indent="0" algn="l" defTabSz="1200150">
            <a:lnSpc>
              <a:spcPct val="90000"/>
            </a:lnSpc>
            <a:spcBef>
              <a:spcPct val="0"/>
            </a:spcBef>
            <a:spcAft>
              <a:spcPct val="35000"/>
            </a:spcAft>
            <a:buNone/>
          </a:pPr>
          <a:r>
            <a:rPr lang="en-US" sz="2700" kern="1200"/>
            <a:t>05</a:t>
          </a:r>
        </a:p>
      </dsp:txBody>
      <dsp:txXfrm>
        <a:off x="6217468" y="799348"/>
        <a:ext cx="1438163" cy="6903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44FE0-47BF-4A09-9612-9E4681A555DA}">
      <dsp:nvSpPr>
        <dsp:cNvPr id="0" name=""/>
        <dsp:cNvSpPr/>
      </dsp:nvSpPr>
      <dsp:spPr>
        <a:xfrm>
          <a:off x="0" y="8449"/>
          <a:ext cx="693057" cy="69305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FF9BC-E88D-411C-B93C-B18A0F1838FA}">
      <dsp:nvSpPr>
        <dsp:cNvPr id="0" name=""/>
        <dsp:cNvSpPr/>
      </dsp:nvSpPr>
      <dsp:spPr>
        <a:xfrm>
          <a:off x="74890" y="152462"/>
          <a:ext cx="401973" cy="4019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FEB3CB-0735-4CE8-811A-2EC311FE0A00}">
      <dsp:nvSpPr>
        <dsp:cNvPr id="0" name=""/>
        <dsp:cNvSpPr/>
      </dsp:nvSpPr>
      <dsp:spPr>
        <a:xfrm>
          <a:off x="928075" y="80450"/>
          <a:ext cx="2603557" cy="69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b="0" i="0" kern="1200" baseline="0"/>
            <a:t>Establish a specific long-term ambition in the light of your current and future ability to supply the requirements of a current and future demand environment.</a:t>
          </a:r>
          <a:endParaRPr lang="en-US" sz="1600" kern="1200"/>
        </a:p>
      </dsp:txBody>
      <dsp:txXfrm>
        <a:off x="928075" y="80450"/>
        <a:ext cx="2603557" cy="693057"/>
      </dsp:txXfrm>
    </dsp:sp>
    <dsp:sp modelId="{EB8EA98F-077D-45FF-BA89-3DC60CCB2D1A}">
      <dsp:nvSpPr>
        <dsp:cNvPr id="0" name=""/>
        <dsp:cNvSpPr/>
      </dsp:nvSpPr>
      <dsp:spPr>
        <a:xfrm>
          <a:off x="3916390" y="57496"/>
          <a:ext cx="693057" cy="69305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1A9FE-8BF3-4FD8-8BEA-D2D85FB972B7}">
      <dsp:nvSpPr>
        <dsp:cNvPr id="0" name=""/>
        <dsp:cNvSpPr/>
      </dsp:nvSpPr>
      <dsp:spPr>
        <a:xfrm>
          <a:off x="4061932" y="203038"/>
          <a:ext cx="401973" cy="4019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6646C7-AE39-47F5-AE0E-80642A0FC156}">
      <dsp:nvSpPr>
        <dsp:cNvPr id="0" name=""/>
        <dsp:cNvSpPr/>
      </dsp:nvSpPr>
      <dsp:spPr>
        <a:xfrm>
          <a:off x="4757960" y="57496"/>
          <a:ext cx="1633635" cy="69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b="0" i="0" kern="1200" baseline="0"/>
            <a:t>Identify the specific things you need to do well in order to achieve your ambition.</a:t>
          </a:r>
          <a:endParaRPr lang="en-US" sz="1600" kern="1200"/>
        </a:p>
      </dsp:txBody>
      <dsp:txXfrm>
        <a:off x="4757960" y="57496"/>
        <a:ext cx="1633635" cy="693057"/>
      </dsp:txXfrm>
    </dsp:sp>
    <dsp:sp modelId="{113E8E28-D29B-484E-8D73-0B74A74DFD64}">
      <dsp:nvSpPr>
        <dsp:cNvPr id="0" name=""/>
        <dsp:cNvSpPr/>
      </dsp:nvSpPr>
      <dsp:spPr>
        <a:xfrm>
          <a:off x="0" y="1232579"/>
          <a:ext cx="693057" cy="69305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8ADEA-3D96-475F-BCF0-973FE599E38A}">
      <dsp:nvSpPr>
        <dsp:cNvPr id="0" name=""/>
        <dsp:cNvSpPr/>
      </dsp:nvSpPr>
      <dsp:spPr>
        <a:xfrm>
          <a:off x="74890" y="1376596"/>
          <a:ext cx="401973" cy="4019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8AD16-58D4-47CE-B835-DAACF9416B57}">
      <dsp:nvSpPr>
        <dsp:cNvPr id="0" name=""/>
        <dsp:cNvSpPr/>
      </dsp:nvSpPr>
      <dsp:spPr>
        <a:xfrm>
          <a:off x="963484" y="1376596"/>
          <a:ext cx="2883774" cy="69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b="0" i="0" kern="1200" baseline="0"/>
            <a:t>Ensure that everything the organisation does will make some contribution to those “specific things you need to do well”.</a:t>
          </a:r>
          <a:endParaRPr lang="en-US" sz="1600" kern="1200"/>
        </a:p>
      </dsp:txBody>
      <dsp:txXfrm>
        <a:off x="963484" y="1376596"/>
        <a:ext cx="2883774" cy="693057"/>
      </dsp:txXfrm>
    </dsp:sp>
    <dsp:sp modelId="{430C89AB-F996-41B9-A234-4EC8C6651F49}">
      <dsp:nvSpPr>
        <dsp:cNvPr id="0" name=""/>
        <dsp:cNvSpPr/>
      </dsp:nvSpPr>
      <dsp:spPr>
        <a:xfrm>
          <a:off x="4056499" y="1315718"/>
          <a:ext cx="693057" cy="69305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88649-9532-4F05-B5EF-8B4878DBB494}">
      <dsp:nvSpPr>
        <dsp:cNvPr id="0" name=""/>
        <dsp:cNvSpPr/>
      </dsp:nvSpPr>
      <dsp:spPr>
        <a:xfrm>
          <a:off x="4202041" y="1461260"/>
          <a:ext cx="401973" cy="4019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AC9677-13F5-4FC3-8241-9D9D79900D83}">
      <dsp:nvSpPr>
        <dsp:cNvPr id="0" name=""/>
        <dsp:cNvSpPr/>
      </dsp:nvSpPr>
      <dsp:spPr>
        <a:xfrm>
          <a:off x="4898069" y="1315718"/>
          <a:ext cx="1633635" cy="69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b="0" i="0" kern="1200" baseline="0"/>
            <a:t>Understand and prepare for what could possibly go wrong.</a:t>
          </a:r>
          <a:endParaRPr lang="en-US" sz="1600" kern="1200"/>
        </a:p>
      </dsp:txBody>
      <dsp:txXfrm>
        <a:off x="4898069" y="1315718"/>
        <a:ext cx="1633635" cy="693057"/>
      </dsp:txXfrm>
    </dsp:sp>
    <dsp:sp modelId="{F95A2EDB-95A4-4963-A0EE-D8D7D1ED379A}">
      <dsp:nvSpPr>
        <dsp:cNvPr id="0" name=""/>
        <dsp:cNvSpPr/>
      </dsp:nvSpPr>
      <dsp:spPr>
        <a:xfrm>
          <a:off x="0" y="2528724"/>
          <a:ext cx="693057" cy="69305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E7220A-7A8B-4F24-A880-5C21032C82BB}">
      <dsp:nvSpPr>
        <dsp:cNvPr id="0" name=""/>
        <dsp:cNvSpPr/>
      </dsp:nvSpPr>
      <dsp:spPr>
        <a:xfrm>
          <a:off x="74890" y="2679328"/>
          <a:ext cx="401973" cy="4019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13B5BE-72F6-46E3-8E2E-A2E5A63FD90D}">
      <dsp:nvSpPr>
        <dsp:cNvPr id="0" name=""/>
        <dsp:cNvSpPr/>
      </dsp:nvSpPr>
      <dsp:spPr>
        <a:xfrm>
          <a:off x="938988" y="2528724"/>
          <a:ext cx="1633635" cy="69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NZ" sz="1600" b="0" i="0" kern="1200" baseline="0"/>
            <a:t>Measure your progress regularly.</a:t>
          </a:r>
          <a:endParaRPr lang="en-US" sz="1600" kern="1200"/>
        </a:p>
      </dsp:txBody>
      <dsp:txXfrm>
        <a:off x="938988" y="2528724"/>
        <a:ext cx="1633635" cy="6930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5E261-9DE0-4C4B-B073-F1FB3930D02F}" type="datetimeFigureOut">
              <a:rPr lang="en-NZ" smtClean="0"/>
              <a:t>5/10/2024</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63CF9-E7FC-4069-A77D-7156D9E0D2CD}" type="slidenum">
              <a:rPr lang="en-NZ" smtClean="0"/>
              <a:t>‹#›</a:t>
            </a:fld>
            <a:endParaRPr lang="en-NZ"/>
          </a:p>
        </p:txBody>
      </p:sp>
    </p:spTree>
    <p:extLst>
      <p:ext uri="{BB962C8B-B14F-4D97-AF65-F5344CB8AC3E}">
        <p14:creationId xmlns:p14="http://schemas.microsoft.com/office/powerpoint/2010/main" val="43104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3563CF9-E7FC-4069-A77D-7156D9E0D2CD}" type="slidenum">
              <a:rPr lang="en-NZ" smtClean="0"/>
              <a:t>28</a:t>
            </a:fld>
            <a:endParaRPr lang="en-NZ"/>
          </a:p>
        </p:txBody>
      </p:sp>
    </p:spTree>
    <p:extLst>
      <p:ext uri="{BB962C8B-B14F-4D97-AF65-F5344CB8AC3E}">
        <p14:creationId xmlns:p14="http://schemas.microsoft.com/office/powerpoint/2010/main" val="348577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3563CF9-E7FC-4069-A77D-7156D9E0D2CD}" type="slidenum">
              <a:rPr lang="en-NZ" smtClean="0"/>
              <a:t>29</a:t>
            </a:fld>
            <a:endParaRPr lang="en-NZ"/>
          </a:p>
        </p:txBody>
      </p:sp>
    </p:spTree>
    <p:extLst>
      <p:ext uri="{BB962C8B-B14F-4D97-AF65-F5344CB8AC3E}">
        <p14:creationId xmlns:p14="http://schemas.microsoft.com/office/powerpoint/2010/main" val="140812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0523F3F-311F-4CB6-82CF-AAB4E20C8E15}" type="datetimeFigureOut">
              <a:rPr lang="en-NZ" smtClean="0"/>
              <a:t>5/10/2024</a:t>
            </a:fld>
            <a:endParaRPr lang="en-NZ"/>
          </a:p>
        </p:txBody>
      </p:sp>
      <p:sp>
        <p:nvSpPr>
          <p:cNvPr id="5" name="Footer Placeholder 4"/>
          <p:cNvSpPr>
            <a:spLocks noGrp="1"/>
          </p:cNvSpPr>
          <p:nvPr>
            <p:ph type="ftr" sz="quarter" idx="11"/>
          </p:nvPr>
        </p:nvSpPr>
        <p:spPr>
          <a:xfrm>
            <a:off x="2396319" y="329308"/>
            <a:ext cx="3086292" cy="309201"/>
          </a:xfrm>
        </p:spPr>
        <p:txBody>
          <a:bodyPr/>
          <a:lstStyle/>
          <a:p>
            <a:endParaRPr lang="en-NZ"/>
          </a:p>
        </p:txBody>
      </p:sp>
      <p:sp>
        <p:nvSpPr>
          <p:cNvPr id="6" name="Slide Number Placeholder 5"/>
          <p:cNvSpPr>
            <a:spLocks noGrp="1"/>
          </p:cNvSpPr>
          <p:nvPr>
            <p:ph type="sldNum" sz="quarter" idx="12"/>
          </p:nvPr>
        </p:nvSpPr>
        <p:spPr>
          <a:xfrm>
            <a:off x="1434703" y="798973"/>
            <a:ext cx="802005" cy="503578"/>
          </a:xfrm>
        </p:spPr>
        <p:txBody>
          <a:bodyPr/>
          <a:lstStyle/>
          <a:p>
            <a:fld id="{661C5BEA-0A78-4292-9167-6DD37194F0B6}" type="slidenum">
              <a:rPr lang="en-NZ" smtClean="0"/>
              <a:t>‹#›</a:t>
            </a:fld>
            <a:endParaRPr lang="en-NZ"/>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54954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23F3F-311F-4CB6-82CF-AAB4E20C8E15}" type="datetimeFigureOut">
              <a:rPr lang="en-NZ" smtClean="0"/>
              <a:t>5/10/2024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61C5BEA-0A78-4292-9167-6DD37194F0B6}" type="slidenum">
              <a:rPr lang="en-NZ" smtClean="0"/>
              <a:t>‹#›</a:t>
            </a:fld>
            <a:endParaRPr lang="en-NZ"/>
          </a:p>
        </p:txBody>
      </p:sp>
    </p:spTree>
    <p:extLst>
      <p:ext uri="{BB962C8B-B14F-4D97-AF65-F5344CB8AC3E}">
        <p14:creationId xmlns:p14="http://schemas.microsoft.com/office/powerpoint/2010/main" val="24029298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23F3F-311F-4CB6-82CF-AAB4E20C8E15}" type="datetimeFigureOut">
              <a:rPr lang="en-NZ" smtClean="0"/>
              <a:t>5/10/2024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61C5BEA-0A78-4292-9167-6DD37194F0B6}" type="slidenum">
              <a:rPr lang="en-NZ" smtClean="0"/>
              <a:t>‹#›</a:t>
            </a:fld>
            <a:endParaRPr lang="en-NZ"/>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873442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23F3F-311F-4CB6-82CF-AAB4E20C8E15}" type="datetimeFigureOut">
              <a:rPr lang="en-NZ" smtClean="0"/>
              <a:t>5/10/2024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61C5BEA-0A78-4292-9167-6DD37194F0B6}" type="slidenum">
              <a:rPr lang="en-NZ" smtClean="0"/>
              <a:t>‹#›</a:t>
            </a:fld>
            <a:endParaRPr lang="en-NZ"/>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01150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523F3F-311F-4CB6-82CF-AAB4E20C8E15}" type="datetimeFigureOut">
              <a:rPr lang="en-NZ" smtClean="0"/>
              <a:t>5/10/2024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61C5BEA-0A78-4292-9167-6DD37194F0B6}" type="slidenum">
              <a:rPr lang="en-NZ" smtClean="0"/>
              <a:t>‹#›</a:t>
            </a:fld>
            <a:endParaRPr lang="en-NZ"/>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5576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23F3F-311F-4CB6-82CF-AAB4E20C8E15}" type="datetimeFigureOut">
              <a:rPr lang="en-NZ" smtClean="0"/>
              <a:t>5/10/2024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661C5BEA-0A78-4292-9167-6DD37194F0B6}" type="slidenum">
              <a:rPr lang="en-NZ" smtClean="0"/>
              <a:t>‹#›</a:t>
            </a:fld>
            <a:endParaRPr lang="en-NZ"/>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5667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23F3F-311F-4CB6-82CF-AAB4E20C8E15}" type="datetimeFigureOut">
              <a:rPr lang="en-NZ" smtClean="0"/>
              <a:t>5/10/2024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661C5BEA-0A78-4292-9167-6DD37194F0B6}" type="slidenum">
              <a:rPr lang="en-NZ" smtClean="0"/>
              <a:t>‹#›</a:t>
            </a:fld>
            <a:endParaRPr lang="en-NZ"/>
          </a:p>
        </p:txBody>
      </p:sp>
    </p:spTree>
    <p:extLst>
      <p:ext uri="{BB962C8B-B14F-4D97-AF65-F5344CB8AC3E}">
        <p14:creationId xmlns:p14="http://schemas.microsoft.com/office/powerpoint/2010/main" val="15157288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23F3F-311F-4CB6-82CF-AAB4E20C8E15}" type="datetimeFigureOut">
              <a:rPr lang="en-NZ" smtClean="0"/>
              <a:t>5/10/2024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661C5BEA-0A78-4292-9167-6DD37194F0B6}" type="slidenum">
              <a:rPr lang="en-NZ" smtClean="0"/>
              <a:t>‹#›</a:t>
            </a:fld>
            <a:endParaRPr lang="en-NZ"/>
          </a:p>
        </p:txBody>
      </p:sp>
    </p:spTree>
    <p:extLst>
      <p:ext uri="{BB962C8B-B14F-4D97-AF65-F5344CB8AC3E}">
        <p14:creationId xmlns:p14="http://schemas.microsoft.com/office/powerpoint/2010/main" val="7573162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23F3F-311F-4CB6-82CF-AAB4E20C8E15}" type="datetimeFigureOut">
              <a:rPr lang="en-NZ" smtClean="0"/>
              <a:t>5/10/2024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661C5BEA-0A78-4292-9167-6DD37194F0B6}" type="slidenum">
              <a:rPr lang="en-NZ" smtClean="0"/>
              <a:t>‹#›</a:t>
            </a:fld>
            <a:endParaRPr lang="en-NZ"/>
          </a:p>
        </p:txBody>
      </p:sp>
    </p:spTree>
    <p:extLst>
      <p:ext uri="{BB962C8B-B14F-4D97-AF65-F5344CB8AC3E}">
        <p14:creationId xmlns:p14="http://schemas.microsoft.com/office/powerpoint/2010/main" val="2888619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0523F3F-311F-4CB6-82CF-AAB4E20C8E15}" type="datetimeFigureOut">
              <a:rPr lang="en-NZ" smtClean="0"/>
              <a:t>5/10/2024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661C5BEA-0A78-4292-9167-6DD37194F0B6}" type="slidenum">
              <a:rPr lang="en-NZ" smtClean="0"/>
              <a:t>‹#›</a:t>
            </a:fld>
            <a:endParaRPr lang="en-NZ"/>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14581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C0523F3F-311F-4CB6-82CF-AAB4E20C8E15}" type="datetimeFigureOut">
              <a:rPr lang="en-NZ" smtClean="0"/>
              <a:t>5/10/2024</a:t>
            </a:fld>
            <a:endParaRPr lang="en-NZ"/>
          </a:p>
        </p:txBody>
      </p:sp>
      <p:sp>
        <p:nvSpPr>
          <p:cNvPr id="6" name="Footer Placeholder 5"/>
          <p:cNvSpPr>
            <a:spLocks noGrp="1"/>
          </p:cNvSpPr>
          <p:nvPr>
            <p:ph type="ftr" sz="quarter" idx="11"/>
          </p:nvPr>
        </p:nvSpPr>
        <p:spPr>
          <a:xfrm>
            <a:off x="1437530" y="318641"/>
            <a:ext cx="3251553" cy="320931"/>
          </a:xfrm>
        </p:spPr>
        <p:txBody>
          <a:bodyPr/>
          <a:lstStyle/>
          <a:p>
            <a:endParaRPr lang="en-NZ"/>
          </a:p>
        </p:txBody>
      </p:sp>
      <p:sp>
        <p:nvSpPr>
          <p:cNvPr id="7" name="Slide Number Placeholder 6"/>
          <p:cNvSpPr>
            <a:spLocks noGrp="1"/>
          </p:cNvSpPr>
          <p:nvPr>
            <p:ph type="sldNum" sz="quarter" idx="12"/>
          </p:nvPr>
        </p:nvSpPr>
        <p:spPr/>
        <p:txBody>
          <a:bodyPr/>
          <a:lstStyle/>
          <a:p>
            <a:fld id="{661C5BEA-0A78-4292-9167-6DD37194F0B6}" type="slidenum">
              <a:rPr lang="en-NZ" smtClean="0"/>
              <a:t>‹#›</a:t>
            </a:fld>
            <a:endParaRPr lang="en-NZ"/>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18407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0523F3F-311F-4CB6-82CF-AAB4E20C8E15}" type="datetimeFigureOut">
              <a:rPr lang="en-NZ" smtClean="0"/>
              <a:t>5/10/2024</a:t>
            </a:fld>
            <a:endParaRPr lang="en-NZ"/>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61C5BEA-0A78-4292-9167-6DD37194F0B6}" type="slidenum">
              <a:rPr lang="en-NZ" smtClean="0"/>
              <a:t>‹#›</a:t>
            </a:fld>
            <a:endParaRPr lang="en-NZ"/>
          </a:p>
        </p:txBody>
      </p:sp>
    </p:spTree>
    <p:extLst>
      <p:ext uri="{BB962C8B-B14F-4D97-AF65-F5344CB8AC3E}">
        <p14:creationId xmlns:p14="http://schemas.microsoft.com/office/powerpoint/2010/main" val="7635187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2" Type="http://schemas.openxmlformats.org/officeDocument/2006/relationships/hyperlink" Target="https://workplaceculturesolutions.com/leadership-blog/2017/4/2/the-performanceattitude-matri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F0792A-0F2B-4A2E-AB38-0A4F18A3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7DB18D-C2F1-4C8C-8808-9C01ECE68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2" name="Group 11">
            <a:extLst>
              <a:ext uri="{FF2B5EF4-FFF2-40B4-BE49-F238E27FC236}">
                <a16:creationId xmlns:a16="http://schemas.microsoft.com/office/drawing/2014/main" id="{E5D935FA-3336-4941-9214-E250A5727F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3" y="644327"/>
            <a:ext cx="6974974" cy="4811366"/>
            <a:chOff x="7639235" y="600024"/>
            <a:chExt cx="3898557" cy="6878929"/>
          </a:xfrm>
        </p:grpSpPr>
        <p:sp>
          <p:nvSpPr>
            <p:cNvPr id="13" name="Rectangle 12">
              <a:extLst>
                <a:ext uri="{FF2B5EF4-FFF2-40B4-BE49-F238E27FC236}">
                  <a16:creationId xmlns:a16="http://schemas.microsoft.com/office/drawing/2014/main" id="{45D9E2ED-FF90-4200-A7EE-6D41D6526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687892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4BEB8D-68AD-4314-8A2B-F8DC85A53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59547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1793556" y="1590734"/>
            <a:ext cx="5554405" cy="2520012"/>
          </a:xfrm>
          <a:solidFill>
            <a:schemeClr val="bg2"/>
          </a:solidFill>
        </p:spPr>
        <p:txBody>
          <a:bodyPr anchor="ctr">
            <a:normAutofit/>
          </a:bodyPr>
          <a:lstStyle/>
          <a:p>
            <a:pPr algn="ctr"/>
            <a:r>
              <a:rPr lang="en-NZ" sz="5200" dirty="0">
                <a:solidFill>
                  <a:schemeClr val="tx2"/>
                </a:solidFill>
                <a:latin typeface="Times New Roman" panose="02020603050405020304" pitchFamily="18" charset="0"/>
                <a:cs typeface="Times New Roman" panose="02020603050405020304" pitchFamily="18" charset="0"/>
              </a:rPr>
              <a:t>MAMC01801 Capabilities for Managers</a:t>
            </a:r>
          </a:p>
        </p:txBody>
      </p:sp>
      <p:sp>
        <p:nvSpPr>
          <p:cNvPr id="3" name="Subtitle 2"/>
          <p:cNvSpPr>
            <a:spLocks noGrp="1"/>
          </p:cNvSpPr>
          <p:nvPr>
            <p:ph type="subTitle" idx="1"/>
          </p:nvPr>
        </p:nvSpPr>
        <p:spPr>
          <a:xfrm>
            <a:off x="1813334" y="4427183"/>
            <a:ext cx="5534626" cy="522928"/>
          </a:xfrm>
        </p:spPr>
        <p:txBody>
          <a:bodyPr>
            <a:noAutofit/>
          </a:bodyPr>
          <a:lstStyle/>
          <a:p>
            <a:pPr algn="ctr"/>
            <a:r>
              <a:rPr lang="en-NZ" sz="2500" b="1" dirty="0">
                <a:solidFill>
                  <a:srgbClr val="000000"/>
                </a:solidFill>
              </a:rPr>
              <a:t>Week 4</a:t>
            </a:r>
          </a:p>
          <a:p>
            <a:pPr algn="ctr"/>
            <a:endParaRPr lang="en-NZ" sz="2500" dirty="0">
              <a:solidFill>
                <a:srgbClr val="000000"/>
              </a:solidFill>
            </a:endParaRPr>
          </a:p>
          <a:p>
            <a:pPr algn="ctr"/>
            <a:endParaRPr lang="en-NZ" sz="2500" dirty="0">
              <a:solidFill>
                <a:srgbClr val="000000"/>
              </a:solidFill>
            </a:endParaRPr>
          </a:p>
        </p:txBody>
      </p:sp>
      <p:cxnSp>
        <p:nvCxnSpPr>
          <p:cNvPr id="16" name="Straight Connector 15">
            <a:extLst>
              <a:ext uri="{FF2B5EF4-FFF2-40B4-BE49-F238E27FC236}">
                <a16:creationId xmlns:a16="http://schemas.microsoft.com/office/drawing/2014/main" id="{87F797D1-251E-41FE-9FF8-AD487DEF28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3555" y="1416139"/>
            <a:ext cx="5554405"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09A0CE28-0E59-4F4D-9855-8A8DCE9A8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3555" y="4285341"/>
            <a:ext cx="5554405"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0" name="Picture 19">
            <a:extLst>
              <a:ext uri="{FF2B5EF4-FFF2-40B4-BE49-F238E27FC236}">
                <a16:creationId xmlns:a16="http://schemas.microsoft.com/office/drawing/2014/main" id="{75CC23F7-9F20-4C4B-8608-BD4DE9728F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The logic of a Resource Based View</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7D81CE7-18EB-D8B8-E05A-98E2C229F0E5}"/>
              </a:ext>
            </a:extLst>
          </p:cNvPr>
          <p:cNvGraphicFramePr>
            <a:graphicFrameLocks noGrp="1"/>
          </p:cNvGraphicFramePr>
          <p:nvPr>
            <p:ph idx="1"/>
            <p:extLst>
              <p:ext uri="{D42A27DB-BD31-4B8C-83A1-F6EECF244321}">
                <p14:modId xmlns:p14="http://schemas.microsoft.com/office/powerpoint/2010/main" val="2788694472"/>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The logic of a Resource Based View</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0DB1D60-2131-7F76-BD8F-FA3D4D04B585}"/>
              </a:ext>
            </a:extLst>
          </p:cNvPr>
          <p:cNvGraphicFramePr>
            <a:graphicFrameLocks noGrp="1"/>
          </p:cNvGraphicFramePr>
          <p:nvPr>
            <p:ph idx="1"/>
            <p:extLst>
              <p:ext uri="{D42A27DB-BD31-4B8C-83A1-F6EECF244321}">
                <p14:modId xmlns:p14="http://schemas.microsoft.com/office/powerpoint/2010/main" val="345174870"/>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6652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Five golden rules for the RBV Manager</a:t>
            </a:r>
          </a:p>
        </p:txBody>
      </p:sp>
      <p:graphicFrame>
        <p:nvGraphicFramePr>
          <p:cNvPr id="5" name="Content Placeholder 2">
            <a:extLst>
              <a:ext uri="{FF2B5EF4-FFF2-40B4-BE49-F238E27FC236}">
                <a16:creationId xmlns:a16="http://schemas.microsoft.com/office/drawing/2014/main" id="{B5879418-AC52-F07F-11D9-B03E4AD0CF16}"/>
              </a:ext>
            </a:extLst>
          </p:cNvPr>
          <p:cNvGraphicFramePr>
            <a:graphicFrameLocks noGrp="1"/>
          </p:cNvGraphicFramePr>
          <p:nvPr>
            <p:ph idx="1"/>
            <p:extLst>
              <p:ext uri="{D42A27DB-BD31-4B8C-83A1-F6EECF244321}">
                <p14:modId xmlns:p14="http://schemas.microsoft.com/office/powerpoint/2010/main" val="1355585973"/>
              </p:ext>
            </p:extLst>
          </p:nvPr>
        </p:nvGraphicFramePr>
        <p:xfrm>
          <a:off x="1088231" y="2340435"/>
          <a:ext cx="7660233"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Another five rules</a:t>
            </a:r>
          </a:p>
        </p:txBody>
      </p:sp>
      <p:graphicFrame>
        <p:nvGraphicFramePr>
          <p:cNvPr id="21" name="Content Placeholder 2">
            <a:extLst>
              <a:ext uri="{FF2B5EF4-FFF2-40B4-BE49-F238E27FC236}">
                <a16:creationId xmlns:a16="http://schemas.microsoft.com/office/drawing/2014/main" id="{7C208226-7034-DA76-7BE6-ECB5FFD628B0}"/>
              </a:ext>
            </a:extLst>
          </p:cNvPr>
          <p:cNvGraphicFramePr>
            <a:graphicFrameLocks noGrp="1"/>
          </p:cNvGraphicFramePr>
          <p:nvPr>
            <p:ph idx="1"/>
            <p:extLst>
              <p:ext uri="{D42A27DB-BD31-4B8C-83A1-F6EECF244321}">
                <p14:modId xmlns:p14="http://schemas.microsoft.com/office/powerpoint/2010/main" val="258425289"/>
              </p:ext>
            </p:extLst>
          </p:nvPr>
        </p:nvGraphicFramePr>
        <p:xfrm>
          <a:off x="1088231" y="2340435"/>
          <a:ext cx="7203281"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a:p>
        </p:txBody>
      </p:sp>
      <p:pic>
        <p:nvPicPr>
          <p:cNvPr id="4" name="Content Placeholder 3"/>
          <p:cNvPicPr>
            <a:picLocks noGrp="1" noChangeAspect="1"/>
          </p:cNvPicPr>
          <p:nvPr>
            <p:ph idx="1"/>
          </p:nvPr>
        </p:nvPicPr>
        <p:blipFill>
          <a:blip r:embed="rId2"/>
          <a:stretch>
            <a:fillRect/>
          </a:stretch>
        </p:blipFill>
        <p:spPr>
          <a:xfrm>
            <a:off x="323528" y="836712"/>
            <a:ext cx="8196606" cy="41044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a:normAutofit/>
          </a:bodyPr>
          <a:lstStyle/>
          <a:p>
            <a:r>
              <a:rPr lang="en-NZ">
                <a:latin typeface="Times New Roman" panose="02020603050405020304" pitchFamily="18" charset="0"/>
                <a:cs typeface="Times New Roman" panose="02020603050405020304" pitchFamily="18" charset="0"/>
              </a:rPr>
              <a:t>A surf carnival analogy</a:t>
            </a:r>
          </a:p>
        </p:txBody>
      </p:sp>
      <p:graphicFrame>
        <p:nvGraphicFramePr>
          <p:cNvPr id="5" name="Content Placeholder 2">
            <a:extLst>
              <a:ext uri="{FF2B5EF4-FFF2-40B4-BE49-F238E27FC236}">
                <a16:creationId xmlns:a16="http://schemas.microsoft.com/office/drawing/2014/main" id="{5B8F69AC-9176-E79E-9F47-F8B88174235E}"/>
              </a:ext>
            </a:extLst>
          </p:cNvPr>
          <p:cNvGraphicFramePr>
            <a:graphicFrameLocks noGrp="1"/>
          </p:cNvGraphicFramePr>
          <p:nvPr>
            <p:ph idx="1"/>
            <p:extLst>
              <p:ext uri="{D42A27DB-BD31-4B8C-83A1-F6EECF244321}">
                <p14:modId xmlns:p14="http://schemas.microsoft.com/office/powerpoint/2010/main" val="2695187161"/>
              </p:ext>
            </p:extLst>
          </p:nvPr>
        </p:nvGraphicFramePr>
        <p:xfrm>
          <a:off x="395536" y="1853754"/>
          <a:ext cx="8352928" cy="381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98" y="638508"/>
            <a:ext cx="8179004"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53" y="865667"/>
            <a:ext cx="7838694"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097" y="1030259"/>
            <a:ext cx="7591806"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908720"/>
            <a:ext cx="7054418" cy="1002990"/>
          </a:xfrm>
        </p:spPr>
        <p:txBody>
          <a:bodyPr anchor="ctr">
            <a:normAutofit/>
          </a:bodyPr>
          <a:lstStyle/>
          <a:p>
            <a:r>
              <a:rPr lang="en-NZ">
                <a:latin typeface="Times New Roman" panose="02020603050405020304" pitchFamily="18" charset="0"/>
                <a:cs typeface="Times New Roman" panose="02020603050405020304" pitchFamily="18" charset="0"/>
              </a:rPr>
              <a:t>The surfer’s capabilities</a:t>
            </a:r>
          </a:p>
        </p:txBody>
      </p:sp>
      <p:sp>
        <p:nvSpPr>
          <p:cNvPr id="3" name="Content Placeholder 2"/>
          <p:cNvSpPr>
            <a:spLocks noGrp="1"/>
          </p:cNvSpPr>
          <p:nvPr>
            <p:ph idx="1"/>
          </p:nvPr>
        </p:nvSpPr>
        <p:spPr>
          <a:xfrm>
            <a:off x="1088684" y="1700808"/>
            <a:ext cx="7054418" cy="3173363"/>
          </a:xfrm>
        </p:spPr>
        <p:txBody>
          <a:bodyPr>
            <a:noAutofit/>
          </a:bodyPr>
          <a:lstStyle/>
          <a:p>
            <a:pPr lvl="0">
              <a:lnSpc>
                <a:spcPct val="110000"/>
              </a:lnSpc>
            </a:pPr>
            <a:r>
              <a:rPr lang="en-NZ" sz="2200"/>
              <a:t>The surfer’s </a:t>
            </a:r>
            <a:r>
              <a:rPr lang="en-NZ" sz="2200" u="sng"/>
              <a:t>ambition</a:t>
            </a:r>
            <a:r>
              <a:rPr lang="en-NZ" sz="2200"/>
              <a:t>, or the degree of adventurousness in their choice of wave</a:t>
            </a:r>
          </a:p>
          <a:p>
            <a:pPr lvl="0">
              <a:lnSpc>
                <a:spcPct val="110000"/>
              </a:lnSpc>
            </a:pPr>
            <a:r>
              <a:rPr lang="en-NZ" sz="2200"/>
              <a:t>The surfer’s </a:t>
            </a:r>
            <a:r>
              <a:rPr lang="en-NZ" sz="2200" u="sng"/>
              <a:t>judgment</a:t>
            </a:r>
            <a:r>
              <a:rPr lang="en-NZ" sz="2200"/>
              <a:t>, or the degree to which that wave behaves as the surfer thought it would</a:t>
            </a:r>
          </a:p>
          <a:p>
            <a:pPr lvl="0">
              <a:lnSpc>
                <a:spcPct val="110000"/>
              </a:lnSpc>
            </a:pPr>
            <a:r>
              <a:rPr lang="en-NZ" sz="2200"/>
              <a:t>The surfer’s </a:t>
            </a:r>
            <a:r>
              <a:rPr lang="en-NZ" sz="2200" u="sng"/>
              <a:t>behaviour</a:t>
            </a:r>
            <a:r>
              <a:rPr lang="en-NZ" sz="2200"/>
              <a:t>, or the degree to which the surfer’s skill set is able to take maximum advantage of the wave characteristics. </a:t>
            </a:r>
          </a:p>
          <a:p>
            <a:pPr>
              <a:lnSpc>
                <a:spcPct val="110000"/>
              </a:lnSpc>
              <a:buNone/>
            </a:pPr>
            <a:r>
              <a:rPr lang="en-NZ" sz="2200"/>
              <a:t> Who wins and who loses?</a:t>
            </a:r>
          </a:p>
        </p:txBody>
      </p:sp>
      <p:pic>
        <p:nvPicPr>
          <p:cNvPr id="27" name="Picture 2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98" y="638508"/>
            <a:ext cx="8179004"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53" y="865667"/>
            <a:ext cx="7838694"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097" y="1030259"/>
            <a:ext cx="7591806"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9592" y="864604"/>
            <a:ext cx="7054418" cy="1002990"/>
          </a:xfrm>
        </p:spPr>
        <p:txBody>
          <a:bodyPr anchor="ctr">
            <a:normAutofit/>
          </a:bodyPr>
          <a:lstStyle/>
          <a:p>
            <a:r>
              <a:rPr lang="en-NZ">
                <a:latin typeface="Times New Roman" panose="02020603050405020304" pitchFamily="18" charset="0"/>
                <a:cs typeface="Times New Roman" panose="02020603050405020304" pitchFamily="18" charset="0"/>
              </a:rPr>
              <a:t>Winners and losers</a:t>
            </a:r>
          </a:p>
        </p:txBody>
      </p:sp>
      <p:sp>
        <p:nvSpPr>
          <p:cNvPr id="3" name="Content Placeholder 2"/>
          <p:cNvSpPr>
            <a:spLocks noGrp="1"/>
          </p:cNvSpPr>
          <p:nvPr>
            <p:ph idx="1"/>
          </p:nvPr>
        </p:nvSpPr>
        <p:spPr>
          <a:xfrm>
            <a:off x="652653" y="1731727"/>
            <a:ext cx="8491118" cy="3523060"/>
          </a:xfrm>
        </p:spPr>
        <p:txBody>
          <a:bodyPr>
            <a:normAutofit fontScale="25000" lnSpcReduction="20000"/>
          </a:bodyPr>
          <a:lstStyle/>
          <a:p>
            <a:pPr lvl="0">
              <a:lnSpc>
                <a:spcPct val="110000"/>
              </a:lnSpc>
            </a:pPr>
            <a:r>
              <a:rPr lang="en-AU" sz="10000"/>
              <a:t>Those who win will have:</a:t>
            </a:r>
          </a:p>
          <a:p>
            <a:pPr>
              <a:lnSpc>
                <a:spcPct val="110000"/>
              </a:lnSpc>
              <a:buNone/>
            </a:pPr>
            <a:r>
              <a:rPr lang="en-NZ" sz="10000"/>
              <a:t>	 - an intimate knowledge of current wave conditions</a:t>
            </a:r>
          </a:p>
          <a:p>
            <a:pPr>
              <a:lnSpc>
                <a:spcPct val="110000"/>
              </a:lnSpc>
              <a:buNone/>
            </a:pPr>
            <a:r>
              <a:rPr lang="en-NZ" sz="10000"/>
              <a:t>	 - done all possible to anticipate future wave conditions </a:t>
            </a:r>
          </a:p>
          <a:p>
            <a:pPr>
              <a:lnSpc>
                <a:spcPct val="110000"/>
              </a:lnSpc>
              <a:buNone/>
            </a:pPr>
            <a:r>
              <a:rPr lang="en-NZ" sz="10000"/>
              <a:t>	 - a clear understanding of his/her own capabilities</a:t>
            </a:r>
          </a:p>
          <a:p>
            <a:pPr>
              <a:lnSpc>
                <a:spcPct val="110000"/>
              </a:lnSpc>
              <a:buNone/>
            </a:pPr>
            <a:r>
              <a:rPr lang="en-NZ" sz="10000"/>
              <a:t>	 - correctly picked the waves to ignore and to ride </a:t>
            </a:r>
          </a:p>
          <a:p>
            <a:pPr>
              <a:lnSpc>
                <a:spcPct val="110000"/>
              </a:lnSpc>
            </a:pPr>
            <a:r>
              <a:rPr lang="en-NZ" sz="10000"/>
              <a:t>Those who lose will have:</a:t>
            </a:r>
          </a:p>
          <a:p>
            <a:pPr>
              <a:lnSpc>
                <a:spcPct val="110000"/>
              </a:lnSpc>
              <a:buNone/>
            </a:pPr>
            <a:r>
              <a:rPr lang="en-NZ" sz="10000"/>
              <a:t>	 - not quite got around to checking the weather forecast!</a:t>
            </a:r>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vert="horz" lIns="91440" tIns="45720" rIns="91440" bIns="45720" rtlCol="0" anchor="t">
            <a:normAutofit/>
          </a:bodyPr>
          <a:lstStyle/>
          <a:p>
            <a:pPr defTabSz="914400"/>
            <a:r>
              <a:rPr lang="en-US" spc="0"/>
              <a:t>Surfers have to know about . . .</a:t>
            </a:r>
          </a:p>
        </p:txBody>
      </p:sp>
      <p:pic>
        <p:nvPicPr>
          <p:cNvPr id="7" name="Content Placeholder 6"/>
          <p:cNvPicPr>
            <a:picLocks noGrp="1" noChangeAspect="1"/>
          </p:cNvPicPr>
          <p:nvPr>
            <p:ph idx="1"/>
          </p:nvPr>
        </p:nvPicPr>
        <p:blipFill rotWithShape="1">
          <a:blip r:embed="rId2"/>
          <a:srcRect t="14601" b="16585"/>
          <a:stretch/>
        </p:blipFill>
        <p:spPr>
          <a:xfrm>
            <a:off x="6545905" y="2015734"/>
            <a:ext cx="2194574" cy="1645966"/>
          </a:xfrm>
          <a:prstGeom prst="rect">
            <a:avLst/>
          </a:prstGeom>
        </p:spPr>
      </p:pic>
      <p:sp>
        <p:nvSpPr>
          <p:cNvPr id="8" name="Rectangle 7"/>
          <p:cNvSpPr/>
          <p:nvPr/>
        </p:nvSpPr>
        <p:spPr>
          <a:xfrm>
            <a:off x="395536" y="1830582"/>
            <a:ext cx="8568952" cy="4222899"/>
          </a:xfrm>
          <a:prstGeom prst="rect">
            <a:avLst/>
          </a:prstGeom>
        </p:spPr>
        <p:txBody>
          <a:bodyPr vert="horz" lIns="91440" tIns="45720" rIns="91440" bIns="45720" rtlCol="0" anchor="t">
            <a:noAutofit/>
          </a:bodyPr>
          <a:lstStyle/>
          <a:p>
            <a:pPr lvl="0" indent="-228600" defTabSz="914400">
              <a:lnSpc>
                <a:spcPct val="110000"/>
              </a:lnSpc>
              <a:spcAft>
                <a:spcPts val="1415"/>
              </a:spcAft>
              <a:buClr>
                <a:schemeClr val="accent1"/>
              </a:buClr>
              <a:buSzPct val="100000"/>
              <a:buFont typeface="Arial" panose="020B0604020202020204" pitchFamily="34" charset="0"/>
              <a:buChar char="•"/>
            </a:pPr>
            <a:r>
              <a:rPr lang="en-US" sz="2000" b="1"/>
              <a:t>Wind</a:t>
            </a:r>
          </a:p>
          <a:p>
            <a:pPr lvl="0" indent="-228600" defTabSz="914400">
              <a:lnSpc>
                <a:spcPct val="110000"/>
              </a:lnSpc>
              <a:spcAft>
                <a:spcPts val="1415"/>
              </a:spcAft>
              <a:buClr>
                <a:schemeClr val="accent1"/>
              </a:buClr>
              <a:buSzPct val="100000"/>
              <a:buFont typeface="Arial" panose="020B0604020202020204" pitchFamily="34" charset="0"/>
              <a:buChar char="•"/>
            </a:pPr>
            <a:r>
              <a:rPr lang="en-US" sz="2000" b="1"/>
              <a:t>Waves</a:t>
            </a:r>
          </a:p>
          <a:p>
            <a:pPr lvl="0" indent="-228600" defTabSz="914400">
              <a:lnSpc>
                <a:spcPct val="110000"/>
              </a:lnSpc>
              <a:spcAft>
                <a:spcPts val="1415"/>
              </a:spcAft>
              <a:buClr>
                <a:schemeClr val="accent1"/>
              </a:buClr>
              <a:buSzPct val="100000"/>
              <a:buFont typeface="Arial" panose="020B0604020202020204" pitchFamily="34" charset="0"/>
              <a:buChar char="•"/>
            </a:pPr>
            <a:r>
              <a:rPr lang="en-US" sz="2000" b="1"/>
              <a:t>Tides</a:t>
            </a:r>
          </a:p>
          <a:p>
            <a:pPr lvl="0" indent="-228600" defTabSz="914400">
              <a:lnSpc>
                <a:spcPct val="110000"/>
              </a:lnSpc>
              <a:spcAft>
                <a:spcPts val="1415"/>
              </a:spcAft>
              <a:buClr>
                <a:schemeClr val="accent1"/>
              </a:buClr>
              <a:buSzPct val="100000"/>
              <a:buFont typeface="Arial" panose="020B0604020202020204" pitchFamily="34" charset="0"/>
              <a:buChar char="•"/>
            </a:pPr>
            <a:r>
              <a:rPr lang="en-US" sz="2000" b="1"/>
              <a:t>How beaches are shaped</a:t>
            </a:r>
          </a:p>
          <a:p>
            <a:pPr lvl="0" indent="-228600" defTabSz="914400">
              <a:lnSpc>
                <a:spcPct val="110000"/>
              </a:lnSpc>
              <a:spcAft>
                <a:spcPts val="1415"/>
              </a:spcAft>
              <a:buClr>
                <a:schemeClr val="accent1"/>
              </a:buClr>
              <a:buSzPct val="100000"/>
              <a:buFont typeface="Arial" panose="020B0604020202020204" pitchFamily="34" charset="0"/>
              <a:buChar char="•"/>
            </a:pPr>
            <a:r>
              <a:rPr lang="en-US" sz="2000" b="1"/>
              <a:t>How currents flow,  How boards work</a:t>
            </a:r>
          </a:p>
          <a:p>
            <a:pPr lvl="0" defTabSz="914400">
              <a:lnSpc>
                <a:spcPct val="110000"/>
              </a:lnSpc>
              <a:spcAft>
                <a:spcPts val="1415"/>
              </a:spcAft>
              <a:buClr>
                <a:schemeClr val="accent1"/>
              </a:buClr>
              <a:buSzPct val="100000"/>
            </a:pPr>
            <a:r>
              <a:rPr lang="en-US" sz="2200" b="1"/>
              <a:t>Knowing about these, observing them, storing knowledge and using it helps competitive surfers win. The analogy with business is fairly easy to make. We take it for granted they already know how to surf!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7671" y="764704"/>
            <a:ext cx="8354378" cy="46985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E7A6F0-5CD3-481E-B0F2-E7F99FE6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1290DF-4975-4FCD-8B8D-BBC86B836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645459" y="1138228"/>
            <a:ext cx="2845263" cy="3858767"/>
          </a:xfrm>
        </p:spPr>
        <p:txBody>
          <a:bodyPr anchor="ctr">
            <a:normAutofit/>
          </a:bodyPr>
          <a:lstStyle/>
          <a:p>
            <a:r>
              <a:rPr lang="en-NZ" sz="3100">
                <a:latin typeface="Times New Roman" panose="02020603050405020304" pitchFamily="18" charset="0"/>
                <a:cs typeface="Times New Roman" panose="02020603050405020304" pitchFamily="18" charset="0"/>
              </a:rPr>
              <a:t>Lessons for managers</a:t>
            </a:r>
          </a:p>
        </p:txBody>
      </p:sp>
      <p:grpSp>
        <p:nvGrpSpPr>
          <p:cNvPr id="12" name="Group 11">
            <a:extLst>
              <a:ext uri="{FF2B5EF4-FFF2-40B4-BE49-F238E27FC236}">
                <a16:creationId xmlns:a16="http://schemas.microsoft.com/office/drawing/2014/main" id="{357CA18A-A333-4DCB-842B-76827D2ECB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25015" y="638300"/>
            <a:ext cx="4807204" cy="4858625"/>
            <a:chOff x="7807230" y="2012810"/>
            <a:chExt cx="3251252" cy="3459865"/>
          </a:xfrm>
        </p:grpSpPr>
        <p:sp>
          <p:nvSpPr>
            <p:cNvPr id="13" name="Rectangle 12">
              <a:extLst>
                <a:ext uri="{FF2B5EF4-FFF2-40B4-BE49-F238E27FC236}">
                  <a16:creationId xmlns:a16="http://schemas.microsoft.com/office/drawing/2014/main" id="{6E785FC3-CE7B-46F8-8C7A-EBBF001E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069D9A-30C7-4159-880C-DD2BDC510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9FE1511-6E1B-4F0E-8FF0-958527181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918" y="973636"/>
            <a:ext cx="4327398" cy="4187952"/>
          </a:xfrm>
          <a:prstGeom prst="rect">
            <a:avLst/>
          </a:prstGeom>
          <a:solidFill>
            <a:srgbClr val="FFFFFF"/>
          </a:solidFill>
          <a:ln w="6350">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188362" y="1138228"/>
            <a:ext cx="4080510" cy="3858768"/>
          </a:xfrm>
        </p:spPr>
        <p:txBody>
          <a:bodyPr anchor="ctr">
            <a:normAutofit fontScale="85000" lnSpcReduction="20000"/>
          </a:bodyPr>
          <a:lstStyle/>
          <a:p>
            <a:pPr>
              <a:lnSpc>
                <a:spcPct val="110000"/>
              </a:lnSpc>
              <a:buNone/>
            </a:pPr>
            <a:r>
              <a:rPr lang="en-NZ" sz="1400" i="1">
                <a:solidFill>
                  <a:srgbClr val="000000"/>
                </a:solidFill>
              </a:rPr>
              <a:t>	</a:t>
            </a:r>
            <a:r>
              <a:rPr lang="en-NZ" i="1">
                <a:solidFill>
                  <a:srgbClr val="000000"/>
                </a:solidFill>
              </a:rPr>
              <a:t>The thing that we call “management” is all about establishing and maintaining a productive relationship between the manager and everyone that the manager interacts with – the organisation’s owners, its suppliers, its competitors, its employees, and its </a:t>
            </a:r>
            <a:r>
              <a:rPr lang="en-NZ" i="1" err="1">
                <a:solidFill>
                  <a:srgbClr val="000000"/>
                </a:solidFill>
              </a:rPr>
              <a:t>customers.The</a:t>
            </a:r>
            <a:r>
              <a:rPr lang="en-NZ" i="1">
                <a:solidFill>
                  <a:srgbClr val="000000"/>
                </a:solidFill>
              </a:rPr>
              <a:t> manager who can develop and sustain mutually desirable relationships with this wide range of “stakeholders” is the manager who can rightfully call his or herself a success.</a:t>
            </a:r>
          </a:p>
          <a:p>
            <a:pPr>
              <a:lnSpc>
                <a:spcPct val="110000"/>
              </a:lnSpc>
              <a:buNone/>
            </a:pPr>
            <a:r>
              <a:rPr lang="en-NZ" i="1">
                <a:solidFill>
                  <a:srgbClr val="000000"/>
                </a:solidFill>
              </a:rPr>
              <a:t> </a:t>
            </a:r>
          </a:p>
          <a:p>
            <a:pPr>
              <a:lnSpc>
                <a:spcPct val="110000"/>
              </a:lnSpc>
              <a:buNone/>
            </a:pPr>
            <a:r>
              <a:rPr lang="en-NZ" i="1">
                <a:solidFill>
                  <a:srgbClr val="000000"/>
                </a:solidFill>
              </a:rPr>
              <a:t>	Management is not about “arranging for things to work”, it is about “arranging for people to succeed”, </a:t>
            </a:r>
          </a:p>
        </p:txBody>
      </p:sp>
      <p:pic>
        <p:nvPicPr>
          <p:cNvPr id="18" name="Picture 17">
            <a:extLst>
              <a:ext uri="{FF2B5EF4-FFF2-40B4-BE49-F238E27FC236}">
                <a16:creationId xmlns:a16="http://schemas.microsoft.com/office/drawing/2014/main" id="{025CEF6D-5E98-4B5C-A10F-7459C1EEF1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20" name="Straight Connector 19">
            <a:extLst>
              <a:ext uri="{FF2B5EF4-FFF2-40B4-BE49-F238E27FC236}">
                <a16:creationId xmlns:a16="http://schemas.microsoft.com/office/drawing/2014/main" id="{05C73161-1E4E-4E6A-91B2-E885CF8FFB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NZ" sz="2200">
                <a:latin typeface="Times New Roman" panose="02020603050405020304" pitchFamily="18" charset="0"/>
                <a:cs typeface="Times New Roman" panose="02020603050405020304" pitchFamily="18" charset="0"/>
              </a:rPr>
              <a:t>Surfing in organisations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85F7862-910C-24E3-CB85-2EB89D11CD7A}"/>
              </a:ext>
            </a:extLst>
          </p:cNvPr>
          <p:cNvGraphicFramePr>
            <a:graphicFrameLocks noGrp="1"/>
          </p:cNvGraphicFramePr>
          <p:nvPr>
            <p:ph idx="1"/>
            <p:extLst>
              <p:ext uri="{D42A27DB-BD31-4B8C-83A1-F6EECF244321}">
                <p14:modId xmlns:p14="http://schemas.microsoft.com/office/powerpoint/2010/main" val="1289183587"/>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5" y="804521"/>
            <a:ext cx="8208912" cy="824280"/>
          </a:xfrm>
        </p:spPr>
        <p:txBody>
          <a:bodyPr>
            <a:noAutofit/>
          </a:bodyPr>
          <a:lstStyle/>
          <a:p>
            <a:r>
              <a:rPr lang="en-NZ" sz="3500">
                <a:latin typeface="Times New Roman" panose="02020603050405020304" pitchFamily="18" charset="0"/>
                <a:cs typeface="Times New Roman" panose="02020603050405020304" pitchFamily="18" charset="0"/>
              </a:rPr>
              <a:t>Exercise 1: Surfing New Zealand</a:t>
            </a:r>
            <a:endParaRPr lang="en-NZ" sz="350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520" y="1916832"/>
            <a:ext cx="8712967" cy="4136647"/>
          </a:xfrm>
        </p:spPr>
        <p:txBody>
          <a:bodyPr>
            <a:normAutofit fontScale="77500" lnSpcReduction="20000"/>
          </a:bodyPr>
          <a:lstStyle/>
          <a:p>
            <a:pPr marL="457200" indent="-457200">
              <a:buFont typeface="+mj-lt"/>
              <a:buAutoNum type="arabicPeriod"/>
            </a:pPr>
            <a:r>
              <a:rPr lang="en-NZ" sz="2400"/>
              <a:t>Think about the New Zealand environment for a moment, and the opportunities that you might be able to see for organisations operating in this country. </a:t>
            </a:r>
          </a:p>
          <a:p>
            <a:pPr marL="457200" indent="-457200">
              <a:buFont typeface="+mj-lt"/>
              <a:buAutoNum type="arabicPeriod"/>
            </a:pPr>
            <a:r>
              <a:rPr lang="en-NZ" sz="2400"/>
              <a:t>What does your intuition tell you about what are the New Zealand opportunity “waves” that should be ignored, and the waves that offer the best chance of a great ride?</a:t>
            </a:r>
            <a:endParaRPr lang="en-US" sz="2400"/>
          </a:p>
          <a:p>
            <a:pPr marL="457200" lvl="0" indent="-457200">
              <a:buFont typeface="+mj-lt"/>
              <a:buAutoNum type="arabicPeriod"/>
            </a:pPr>
            <a:r>
              <a:rPr lang="en-NZ" sz="2400"/>
              <a:t>With your group to develop what you think are the greatest strengths and weaknesses of New Zealand as an environment for business organisations to work in.</a:t>
            </a:r>
            <a:endParaRPr lang="en-US" sz="2400"/>
          </a:p>
          <a:p>
            <a:pPr marL="457200" lvl="0" indent="-457200">
              <a:buFont typeface="+mj-lt"/>
              <a:buAutoNum type="arabicPeriod"/>
            </a:pPr>
            <a:r>
              <a:rPr lang="en-NZ" sz="2400"/>
              <a:t>And then  develop lists of the most obvious opportunities that might be taken advantage of, and the most serious threats to organisational success</a:t>
            </a:r>
            <a:endParaRPr lang="en-US" sz="2400"/>
          </a:p>
          <a:p>
            <a:pPr marL="457200" lvl="0" indent="-457200">
              <a:buFont typeface="+mj-lt"/>
              <a:buAutoNum type="arabicPeriod"/>
            </a:pPr>
            <a:r>
              <a:rPr lang="en-NZ" sz="2400" b="1"/>
              <a:t>Each group will make an oral presentation to the class and post its findings to the Forum.</a:t>
            </a:r>
            <a:endParaRPr lang="en-US" sz="2400"/>
          </a:p>
          <a:p>
            <a:pPr marL="457200" indent="-457200">
              <a:buFont typeface="+mj-lt"/>
              <a:buAutoNum type="arabicPeriod"/>
            </a:pPr>
            <a:endParaRPr lang="en-NZ" sz="2400"/>
          </a:p>
          <a:p>
            <a:pPr marL="457200" indent="-457200">
              <a:buFont typeface="+mj-lt"/>
              <a:buAutoNum type="arabicPeriod"/>
            </a:pPr>
            <a:endParaRPr lang="en-NZ"/>
          </a:p>
        </p:txBody>
      </p:sp>
    </p:spTree>
    <p:extLst>
      <p:ext uri="{BB962C8B-B14F-4D97-AF65-F5344CB8AC3E}">
        <p14:creationId xmlns:p14="http://schemas.microsoft.com/office/powerpoint/2010/main" val="1115117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sz="4400">
                <a:solidFill>
                  <a:schemeClr val="accent1"/>
                </a:solidFill>
                <a:latin typeface="Times New Roman" panose="02020603050405020304" pitchFamily="18" charset="0"/>
                <a:cs typeface="Times New Roman" panose="02020603050405020304" pitchFamily="18" charset="0"/>
              </a:rPr>
              <a:t>Before you start . . . .</a:t>
            </a:r>
          </a:p>
        </p:txBody>
      </p:sp>
      <p:sp>
        <p:nvSpPr>
          <p:cNvPr id="3" name="Content Placeholder 2"/>
          <p:cNvSpPr>
            <a:spLocks noGrp="1"/>
          </p:cNvSpPr>
          <p:nvPr>
            <p:ph idx="1"/>
          </p:nvPr>
        </p:nvSpPr>
        <p:spPr/>
        <p:txBody>
          <a:bodyPr/>
          <a:lstStyle/>
          <a:p>
            <a:r>
              <a:rPr lang="en-NZ" sz="2400"/>
              <a:t>Before you start, ask yourself: </a:t>
            </a:r>
          </a:p>
          <a:p>
            <a:r>
              <a:rPr lang="en-NZ" sz="2400"/>
              <a:t>What is New Zealand?</a:t>
            </a:r>
          </a:p>
          <a:p>
            <a:r>
              <a:rPr lang="en-NZ" sz="2400"/>
              <a:t>Who is a New Zealander?</a:t>
            </a:r>
          </a:p>
          <a:p>
            <a:r>
              <a:rPr lang="en-NZ" sz="2400"/>
              <a:t>What  markets does it serve?</a:t>
            </a:r>
          </a:p>
          <a:p>
            <a:r>
              <a:rPr lang="en-NZ" sz="2400"/>
              <a:t>What can it offer?</a:t>
            </a:r>
          </a:p>
          <a:p>
            <a:endParaRPr lang="en-NZ" sz="2400"/>
          </a:p>
          <a:p>
            <a:endParaRPr lang="en-NZ"/>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804519"/>
            <a:ext cx="7202456" cy="1049235"/>
          </a:xfrm>
        </p:spPr>
        <p:txBody>
          <a:bodyPr>
            <a:normAutofit/>
          </a:bodyPr>
          <a:lstStyle/>
          <a:p>
            <a:r>
              <a:rPr lang="en-NZ" sz="3000">
                <a:latin typeface="Times New Roman" panose="02020603050405020304" pitchFamily="18" charset="0"/>
                <a:cs typeface="Times New Roman" panose="02020603050405020304" pitchFamily="18" charset="0"/>
              </a:rPr>
              <a:t>New Zealand strengths </a:t>
            </a:r>
            <a:r>
              <a:rPr lang="en-NZ" sz="3000"/>
              <a:t>(www.transitiontowns.org.nz)</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853754"/>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6B9AF33A-9F93-9573-5E0A-B71139CB70AB}"/>
              </a:ext>
            </a:extLst>
          </p:cNvPr>
          <p:cNvGraphicFramePr>
            <a:graphicFrameLocks noGrp="1"/>
          </p:cNvGraphicFramePr>
          <p:nvPr>
            <p:ph idx="1"/>
            <p:extLst>
              <p:ext uri="{D42A27DB-BD31-4B8C-83A1-F6EECF244321}">
                <p14:modId xmlns:p14="http://schemas.microsoft.com/office/powerpoint/2010/main" val="1998208277"/>
              </p:ext>
            </p:extLst>
          </p:nvPr>
        </p:nvGraphicFramePr>
        <p:xfrm>
          <a:off x="1088231" y="2331497"/>
          <a:ext cx="7203281"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804519"/>
            <a:ext cx="7202456" cy="1049235"/>
          </a:xfrm>
        </p:spPr>
        <p:txBody>
          <a:bodyPr>
            <a:normAutofit/>
          </a:bodyPr>
          <a:lstStyle/>
          <a:p>
            <a:r>
              <a:rPr lang="en-NZ" sz="3000">
                <a:latin typeface="Times New Roman" panose="02020603050405020304" pitchFamily="18" charset="0"/>
                <a:cs typeface="Times New Roman" panose="02020603050405020304" pitchFamily="18" charset="0"/>
              </a:rPr>
              <a:t>New Zealand weaknesses</a:t>
            </a:r>
            <a:br>
              <a:rPr lang="en-NZ" sz="3000"/>
            </a:br>
            <a:r>
              <a:rPr lang="en-NZ" sz="3000"/>
              <a:t>(www.transitiontowns.org.nz)</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853754"/>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5E6390FF-B7CD-6A65-6585-20831D6C45C4}"/>
              </a:ext>
            </a:extLst>
          </p:cNvPr>
          <p:cNvGraphicFramePr>
            <a:graphicFrameLocks noGrp="1"/>
          </p:cNvGraphicFramePr>
          <p:nvPr>
            <p:ph idx="1"/>
            <p:extLst>
              <p:ext uri="{D42A27DB-BD31-4B8C-83A1-F6EECF244321}">
                <p14:modId xmlns:p14="http://schemas.microsoft.com/office/powerpoint/2010/main" val="1907838480"/>
              </p:ext>
            </p:extLst>
          </p:nvPr>
        </p:nvGraphicFramePr>
        <p:xfrm>
          <a:off x="1088231" y="2331497"/>
          <a:ext cx="7203281"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804519"/>
            <a:ext cx="7202456" cy="1049235"/>
          </a:xfrm>
        </p:spPr>
        <p:txBody>
          <a:bodyPr>
            <a:normAutofit/>
          </a:bodyPr>
          <a:lstStyle/>
          <a:p>
            <a:r>
              <a:rPr lang="en-NZ">
                <a:latin typeface="Times New Roman" panose="02020603050405020304" pitchFamily="18" charset="0"/>
                <a:cs typeface="Times New Roman" panose="02020603050405020304" pitchFamily="18" charset="0"/>
              </a:rPr>
              <a:t>One possible summary</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853754"/>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71D966B5-14ED-4D6F-0628-B3BFCF8627F1}"/>
              </a:ext>
            </a:extLst>
          </p:cNvPr>
          <p:cNvGraphicFramePr>
            <a:graphicFrameLocks noGrp="1"/>
          </p:cNvGraphicFramePr>
          <p:nvPr>
            <p:ph idx="1"/>
            <p:extLst>
              <p:ext uri="{D42A27DB-BD31-4B8C-83A1-F6EECF244321}">
                <p14:modId xmlns:p14="http://schemas.microsoft.com/office/powerpoint/2010/main" val="1784361914"/>
              </p:ext>
            </p:extLst>
          </p:nvPr>
        </p:nvGraphicFramePr>
        <p:xfrm>
          <a:off x="1088231" y="2331497"/>
          <a:ext cx="7203281"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8684" y="804519"/>
            <a:ext cx="7202456" cy="1049235"/>
          </a:xfrm>
        </p:spPr>
        <p:txBody>
          <a:bodyPr>
            <a:normAutofit/>
          </a:bodyPr>
          <a:lstStyle/>
          <a:p>
            <a:r>
              <a:rPr lang="en-NZ">
                <a:latin typeface="Times New Roman" panose="02020603050405020304" pitchFamily="18" charset="0"/>
                <a:cs typeface="Times New Roman" panose="02020603050405020304" pitchFamily="18" charset="0"/>
              </a:rPr>
              <a:t>Attitudes, Skills, and Behaviours (ASBs)</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853754"/>
            <a:ext cx="720245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55CA2443-D237-FC92-046C-0BEB166549E2}"/>
              </a:ext>
            </a:extLst>
          </p:cNvPr>
          <p:cNvGraphicFramePr>
            <a:graphicFrameLocks noGrp="1"/>
          </p:cNvGraphicFramePr>
          <p:nvPr>
            <p:ph idx="1"/>
            <p:extLst>
              <p:ext uri="{D42A27DB-BD31-4B8C-83A1-F6EECF244321}">
                <p14:modId xmlns:p14="http://schemas.microsoft.com/office/powerpoint/2010/main" val="3144102836"/>
              </p:ext>
            </p:extLst>
          </p:nvPr>
        </p:nvGraphicFramePr>
        <p:xfrm>
          <a:off x="1088231" y="2331497"/>
          <a:ext cx="7203281"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44670"/>
            <a:ext cx="7543800" cy="982156"/>
          </a:xfrm>
        </p:spPr>
        <p:txBody>
          <a:bodyPr>
            <a:normAutofit/>
          </a:bodyPr>
          <a:lstStyle/>
          <a:p>
            <a:r>
              <a:rPr lang="en-NZ" sz="4000">
                <a:solidFill>
                  <a:schemeClr val="accent1"/>
                </a:solidFill>
                <a:latin typeface="Times New Roman" panose="02020603050405020304" pitchFamily="18" charset="0"/>
                <a:cs typeface="Times New Roman" panose="02020603050405020304" pitchFamily="18" charset="0"/>
              </a:rPr>
              <a:t>The ASB matrix</a:t>
            </a:r>
          </a:p>
        </p:txBody>
      </p:sp>
      <p:sp>
        <p:nvSpPr>
          <p:cNvPr id="3" name="Content Placeholder 2"/>
          <p:cNvSpPr>
            <a:spLocks noGrp="1"/>
          </p:cNvSpPr>
          <p:nvPr>
            <p:ph idx="1"/>
          </p:nvPr>
        </p:nvSpPr>
        <p:spPr>
          <a:xfrm>
            <a:off x="323215" y="1916832"/>
            <a:ext cx="8569264" cy="4896498"/>
          </a:xfrm>
        </p:spPr>
        <p:txBody>
          <a:bodyPr>
            <a:noAutofit/>
          </a:bodyPr>
          <a:lstStyle/>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r>
              <a:rPr lang="en-US">
                <a:latin typeface="Calibri" panose="020F0502020204030204" pitchFamily="32"/>
                <a:ea typeface="Microsoft YaHei" panose="020B0503020204020204" pitchFamily="2" charset="-122"/>
              </a:rPr>
              <a:t>The ASB matrix is designed to correlate performance and attitude to identify how staff are performing. It consists of four possibilities that show how these elements combine and the likely outcome. The results can be summarized this way:</a:t>
            </a:r>
          </a:p>
          <a:p>
            <a:pPr marL="0" lvl="1" indent="0">
              <a:buClr>
                <a:srgbClr val="E48312"/>
              </a:buClr>
              <a:buSzPct val="75000"/>
              <a:buFont typeface="Calibri" panose="020F0502020204030204" pitchFamily="32"/>
              <a:buChar char="◦"/>
              <a:defRPr sz="1800" b="0" i="0" u="none" strike="noStrike" kern="0" cap="none" spc="0" baseline="0">
                <a:solidFill>
                  <a:srgbClr val="000000"/>
                </a:solidFill>
                <a:uFillTx/>
              </a:defRPr>
            </a:pPr>
            <a:r>
              <a:rPr lang="en-US" sz="2200">
                <a:latin typeface="Calibri" panose="020F0502020204030204" pitchFamily="32"/>
                <a:ea typeface="Microsoft YaHei" panose="020B0503020204020204" pitchFamily="2" charset="-122"/>
              </a:rPr>
              <a:t>Positive attitude + high skill = excellent </a:t>
            </a:r>
            <a:r>
              <a:rPr lang="en-US" sz="2200" err="1">
                <a:latin typeface="Calibri" panose="020F0502020204030204" pitchFamily="32"/>
                <a:ea typeface="Microsoft YaHei" panose="020B0503020204020204" pitchFamily="2" charset="-122"/>
              </a:rPr>
              <a:t>behaviour</a:t>
            </a:r>
            <a:endParaRPr lang="en-US" sz="2200">
              <a:latin typeface="Calibri" panose="020F0502020204030204" pitchFamily="32"/>
              <a:ea typeface="Microsoft YaHei" panose="020B0503020204020204" pitchFamily="2" charset="-122"/>
            </a:endParaRPr>
          </a:p>
          <a:p>
            <a:pPr marL="0" lvl="1" indent="0">
              <a:buClr>
                <a:srgbClr val="E48312"/>
              </a:buClr>
              <a:buSzPct val="75000"/>
              <a:buFont typeface="Calibri" panose="020F0502020204030204" pitchFamily="32"/>
              <a:buChar char="◦"/>
              <a:defRPr sz="1800" b="0" i="0" u="none" strike="noStrike" kern="0" cap="none" spc="0" baseline="0">
                <a:solidFill>
                  <a:srgbClr val="000000"/>
                </a:solidFill>
                <a:uFillTx/>
              </a:defRPr>
            </a:pPr>
            <a:r>
              <a:rPr lang="en-US" sz="2200">
                <a:latin typeface="Calibri" panose="020F0502020204030204" pitchFamily="32"/>
                <a:ea typeface="Microsoft YaHei" panose="020B0503020204020204" pitchFamily="2" charset="-122"/>
              </a:rPr>
              <a:t>Positive attitude + low skill = enthusiastic but ineffective </a:t>
            </a:r>
            <a:r>
              <a:rPr lang="en-US" sz="2200" err="1">
                <a:latin typeface="Calibri" panose="020F0502020204030204" pitchFamily="32"/>
                <a:ea typeface="Microsoft YaHei" panose="020B0503020204020204" pitchFamily="2" charset="-122"/>
              </a:rPr>
              <a:t>behaviour</a:t>
            </a:r>
            <a:endParaRPr lang="en-US" sz="2200">
              <a:latin typeface="Calibri" panose="020F0502020204030204" pitchFamily="32"/>
              <a:ea typeface="Microsoft YaHei" panose="020B0503020204020204" pitchFamily="2" charset="-122"/>
            </a:endParaRPr>
          </a:p>
          <a:p>
            <a:pPr marL="0" lvl="1" indent="0">
              <a:buClr>
                <a:srgbClr val="E48312"/>
              </a:buClr>
              <a:buSzPct val="75000"/>
              <a:buFont typeface="Calibri" panose="020F0502020204030204" pitchFamily="32"/>
              <a:buChar char="◦"/>
              <a:defRPr sz="1800" b="0" i="0" u="none" strike="noStrike" kern="0" cap="none" spc="0" baseline="0">
                <a:solidFill>
                  <a:srgbClr val="000000"/>
                </a:solidFill>
                <a:uFillTx/>
              </a:defRPr>
            </a:pPr>
            <a:r>
              <a:rPr lang="en-US" sz="2200">
                <a:latin typeface="Calibri" panose="020F0502020204030204" pitchFamily="32"/>
                <a:ea typeface="Microsoft YaHei" panose="020B0503020204020204" pitchFamily="2" charset="-122"/>
              </a:rPr>
              <a:t>Negative attitude + high skill = disinterested and inefficient </a:t>
            </a:r>
            <a:r>
              <a:rPr lang="en-US" sz="2200" err="1">
                <a:latin typeface="Calibri" panose="020F0502020204030204" pitchFamily="32"/>
                <a:ea typeface="Microsoft YaHei" panose="020B0503020204020204" pitchFamily="2" charset="-122"/>
              </a:rPr>
              <a:t>behaviour</a:t>
            </a:r>
            <a:endParaRPr lang="en-US" sz="2200">
              <a:latin typeface="Calibri" panose="020F0502020204030204" pitchFamily="32"/>
              <a:ea typeface="Microsoft YaHei" panose="020B0503020204020204" pitchFamily="2" charset="-122"/>
            </a:endParaRPr>
          </a:p>
          <a:p>
            <a:pPr marL="0" lvl="1" indent="0">
              <a:buClr>
                <a:srgbClr val="E48312"/>
              </a:buClr>
              <a:buSzPct val="75000"/>
              <a:buFont typeface="Calibri" panose="020F0502020204030204" pitchFamily="32"/>
              <a:buChar char="◦"/>
              <a:defRPr sz="1800" b="0" i="0" u="none" strike="noStrike" kern="0" cap="none" spc="0" baseline="0">
                <a:solidFill>
                  <a:srgbClr val="000000"/>
                </a:solidFill>
                <a:uFillTx/>
              </a:defRPr>
            </a:pPr>
            <a:r>
              <a:rPr lang="en-US" sz="2200">
                <a:latin typeface="Calibri" panose="020F0502020204030204" pitchFamily="32"/>
                <a:ea typeface="Microsoft YaHei" panose="020B0503020204020204" pitchFamily="2" charset="-122"/>
              </a:rPr>
              <a:t>Negative attitude + low skill = damaging and destructive.</a:t>
            </a:r>
          </a:p>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endParaRPr lang="en-US" b="1">
              <a:latin typeface="Calibri" panose="020F0502020204030204" pitchFamily="32"/>
              <a:ea typeface="Microsoft YaHei" panose="020B0503020204020204" pitchFamily="2" charset="-122"/>
            </a:endParaRPr>
          </a:p>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r>
              <a:rPr lang="en-US" b="1">
                <a:latin typeface="Calibri" panose="020F0502020204030204" pitchFamily="32"/>
                <a:ea typeface="Microsoft YaHei" panose="020B0503020204020204" pitchFamily="2" charset="-122"/>
              </a:rPr>
              <a:t>You can read this for more information:</a:t>
            </a:r>
          </a:p>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r>
              <a:rPr lang="en-US">
                <a:latin typeface="Calibri" panose="020F0502020204030204" pitchFamily="32"/>
                <a:ea typeface="Microsoft YaHei" panose="020B0503020204020204" pitchFamily="2" charset="-122"/>
              </a:rPr>
              <a:t>Performance/Attitude Matrix</a:t>
            </a:r>
          </a:p>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r>
              <a:rPr lang="en-US" b="1">
                <a:solidFill>
                  <a:srgbClr val="FFFF00"/>
                </a:solidFill>
                <a:latin typeface="Calibri" panose="020F0502020204030204" pitchFamily="32"/>
                <a:ea typeface="Microsoft YaHei" panose="020B0503020204020204" pitchFamily="2" charset="-122"/>
                <a:hlinkClick r:id="rId2">
                  <a:extLst>
                    <a:ext uri="{A12FA001-AC4F-418D-AE19-62706E023703}">
                      <ahyp:hlinkClr xmlns:ahyp="http://schemas.microsoft.com/office/drawing/2018/hyperlinkcolor" val="tx"/>
                    </a:ext>
                  </a:extLst>
                </a:hlinkClick>
              </a:rPr>
              <a:t>https://workplaceculturesolutions.com/leadership-blog/2017/4/2/the-performanceattitude-matrix</a:t>
            </a:r>
            <a:endParaRPr lang="en-US" b="1">
              <a:solidFill>
                <a:srgbClr val="FFFF00"/>
              </a:solidFill>
              <a:latin typeface="Calibri" panose="020F0502020204030204" pitchFamily="32"/>
              <a:ea typeface="Microsoft YaHei" panose="020B0503020204020204" pitchFamily="2" charset="-122"/>
            </a:endParaRPr>
          </a:p>
          <a:p>
            <a:pPr marL="0" lvl="0" indent="0" algn="just">
              <a:lnSpc>
                <a:spcPct val="100000"/>
              </a:lnSpc>
              <a:spcBef>
                <a:spcPts val="0"/>
              </a:spcBef>
              <a:spcAft>
                <a:spcPts val="1415"/>
              </a:spcAft>
              <a:buClrTx/>
              <a:buSzTx/>
              <a:buNone/>
              <a:defRPr sz="1800" b="0" i="0" u="none" strike="noStrike" kern="0" cap="none" spc="0" baseline="0">
                <a:solidFill>
                  <a:srgbClr val="000000"/>
                </a:solidFill>
                <a:uFillTx/>
              </a:defRPr>
            </a:pPr>
            <a:endParaRPr lang="en-US">
              <a:latin typeface="Calibri" panose="020F0502020204030204" pitchFamily="32"/>
              <a:ea typeface="Microsoft YaHei" panose="020B0503020204020204" pitchFamily="2" charset="-122"/>
            </a:endParaRPr>
          </a:p>
          <a:p>
            <a:pPr lvl="1"/>
            <a:endParaRPr lang="en-NZ" sz="2000"/>
          </a:p>
          <a:p>
            <a:endParaRPr lang="en-NZ"/>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117060"/>
            <a:ext cx="7543800" cy="766132"/>
          </a:xfrm>
        </p:spPr>
        <p:txBody>
          <a:bodyPr>
            <a:normAutofit/>
          </a:bodyPr>
          <a:lstStyle/>
          <a:p>
            <a:pPr lvl="0">
              <a:lnSpc>
                <a:spcPct val="100000"/>
              </a:lnSpc>
              <a:spcBef>
                <a:spcPts val="0"/>
              </a:spcBef>
              <a:defRPr sz="1800" b="0" i="0" u="none" strike="noStrike" kern="0" cap="none" spc="0" baseline="0">
                <a:solidFill>
                  <a:srgbClr val="000000"/>
                </a:solidFill>
                <a:uFillTx/>
              </a:defRPr>
            </a:pPr>
            <a:r>
              <a:rPr lang="en-US" sz="4000" spc="0">
                <a:solidFill>
                  <a:schemeClr val="accent1"/>
                </a:solidFill>
                <a:latin typeface="Times New Roman" panose="02020603050405020304" pitchFamily="18"/>
                <a:ea typeface="Microsoft YaHei" panose="020B0503020204020204" pitchFamily="2" charset="-122"/>
                <a:cs typeface="Times New Roman" panose="02020603050405020304" pitchFamily="18"/>
              </a:rPr>
              <a:t>Managerial influence over ASBs</a:t>
            </a:r>
          </a:p>
        </p:txBody>
      </p:sp>
      <p:sp>
        <p:nvSpPr>
          <p:cNvPr id="3" name="Content Placeholder 2"/>
          <p:cNvSpPr>
            <a:spLocks noGrp="1"/>
          </p:cNvSpPr>
          <p:nvPr>
            <p:ph idx="1"/>
          </p:nvPr>
        </p:nvSpPr>
        <p:spPr>
          <a:xfrm>
            <a:off x="179512" y="1844825"/>
            <a:ext cx="8964487" cy="4176464"/>
          </a:xfrm>
        </p:spPr>
        <p:txBody>
          <a:bodyPr>
            <a:normAutofit lnSpcReduction="10000"/>
          </a:bodyPr>
          <a:lstStyle/>
          <a:p>
            <a:r>
              <a:rPr lang="en-NZ" sz="2400"/>
              <a:t>The most important ASBs are those of the manager: his or herself. We cannot influence the ASBs of others until we have first understood, developed and maintained a positive ASB profile for ourselves </a:t>
            </a:r>
          </a:p>
          <a:p>
            <a:r>
              <a:rPr lang="en-NZ" sz="2400"/>
              <a:t>What then should the manager’s ambition be, both for his or herself and for the other people s/he is required to interact with? </a:t>
            </a:r>
          </a:p>
          <a:p>
            <a:r>
              <a:rPr lang="en-NZ" sz="2400"/>
              <a:t>The secret of success here lies with the manager’s ability to interact and positively influence the ASBs of a wide range of organisational stakeholders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117060"/>
            <a:ext cx="7543800" cy="766132"/>
          </a:xfrm>
        </p:spPr>
        <p:txBody>
          <a:bodyPr>
            <a:normAutofit/>
          </a:bodyPr>
          <a:lstStyle/>
          <a:p>
            <a:pPr lvl="0">
              <a:lnSpc>
                <a:spcPct val="100000"/>
              </a:lnSpc>
              <a:spcBef>
                <a:spcPts val="0"/>
              </a:spcBef>
              <a:defRPr sz="1800" b="0" i="0" u="none" strike="noStrike" kern="0" cap="none" spc="0" baseline="0">
                <a:solidFill>
                  <a:srgbClr val="000000"/>
                </a:solidFill>
                <a:uFillTx/>
              </a:defRPr>
            </a:pPr>
            <a:r>
              <a:rPr lang="en-US" sz="4000" spc="0">
                <a:solidFill>
                  <a:schemeClr val="accent1"/>
                </a:solidFill>
                <a:latin typeface="Times New Roman" panose="02020603050405020304" pitchFamily="18"/>
                <a:ea typeface="Microsoft YaHei" panose="020B0503020204020204" pitchFamily="2" charset="-122"/>
                <a:cs typeface="Times New Roman" panose="02020603050405020304" pitchFamily="18"/>
              </a:rPr>
              <a:t>Managerial influence over ASBs</a:t>
            </a:r>
          </a:p>
        </p:txBody>
      </p:sp>
      <p:sp>
        <p:nvSpPr>
          <p:cNvPr id="3" name="Content Placeholder 2"/>
          <p:cNvSpPr>
            <a:spLocks noGrp="1"/>
          </p:cNvSpPr>
          <p:nvPr>
            <p:ph idx="1"/>
          </p:nvPr>
        </p:nvSpPr>
        <p:spPr>
          <a:xfrm>
            <a:off x="179512" y="1844825"/>
            <a:ext cx="8964487" cy="4176464"/>
          </a:xfrm>
        </p:spPr>
        <p:txBody>
          <a:bodyPr>
            <a:normAutofit/>
          </a:bodyPr>
          <a:lstStyle/>
          <a:p>
            <a:r>
              <a:rPr lang="en-NZ" sz="2800"/>
              <a:t>“Stakeholders” are those persons with a legitimate interest in what the organisation chooses to do or not do. </a:t>
            </a:r>
          </a:p>
          <a:p>
            <a:r>
              <a:rPr lang="en-NZ" sz="2800"/>
              <a:t>The behaviour element of ASBs has traditionally been the one which managers will most likely be required to work with</a:t>
            </a:r>
          </a:p>
          <a:p>
            <a:r>
              <a:rPr lang="en-NZ" sz="2800"/>
              <a:t>It is certainly the most overtly obvious and therefore the easiest to measure </a:t>
            </a:r>
          </a:p>
        </p:txBody>
      </p:sp>
    </p:spTree>
    <p:extLst>
      <p:ext uri="{BB962C8B-B14F-4D97-AF65-F5344CB8AC3E}">
        <p14:creationId xmlns:p14="http://schemas.microsoft.com/office/powerpoint/2010/main" val="405196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NZ">
                <a:latin typeface="Times New Roman" panose="02020603050405020304" pitchFamily="18" charset="0"/>
                <a:cs typeface="Times New Roman" panose="02020603050405020304" pitchFamily="18" charset="0"/>
              </a:rPr>
              <a:t>Agenda</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E71607-A8A0-6686-8169-B6F1D1DB0158}"/>
              </a:ext>
            </a:extLst>
          </p:cNvPr>
          <p:cNvGraphicFramePr>
            <a:graphicFrameLocks noGrp="1"/>
          </p:cNvGraphicFramePr>
          <p:nvPr>
            <p:ph idx="1"/>
            <p:extLst>
              <p:ext uri="{D42A27DB-BD31-4B8C-83A1-F6EECF244321}">
                <p14:modId xmlns:p14="http://schemas.microsoft.com/office/powerpoint/2010/main" val="2837081358"/>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2960" y="542290"/>
            <a:ext cx="7486015" cy="5367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36C0-A3B5-720D-4436-CCA80E132B6C}"/>
              </a:ext>
            </a:extLst>
          </p:cNvPr>
          <p:cNvSpPr>
            <a:spLocks noGrp="1"/>
          </p:cNvSpPr>
          <p:nvPr>
            <p:ph type="title"/>
          </p:nvPr>
        </p:nvSpPr>
        <p:spPr>
          <a:xfrm>
            <a:off x="1345209" y="248748"/>
            <a:ext cx="6571343" cy="599690"/>
          </a:xfrm>
        </p:spPr>
        <p:txBody>
          <a:bodyPr/>
          <a:lstStyle/>
          <a:p>
            <a:pPr algn="ctr"/>
            <a:r>
              <a:rPr lang="en-NZ" dirty="0">
                <a:solidFill>
                  <a:srgbClr val="BD03A7"/>
                </a:solidFill>
              </a:rPr>
              <a:t>group discussion</a:t>
            </a:r>
          </a:p>
        </p:txBody>
      </p:sp>
      <p:sp>
        <p:nvSpPr>
          <p:cNvPr id="3" name="Content Placeholder 2">
            <a:extLst>
              <a:ext uri="{FF2B5EF4-FFF2-40B4-BE49-F238E27FC236}">
                <a16:creationId xmlns:a16="http://schemas.microsoft.com/office/drawing/2014/main" id="{1D7644BD-C69B-E9FE-1611-EFCDC735287E}"/>
              </a:ext>
            </a:extLst>
          </p:cNvPr>
          <p:cNvSpPr>
            <a:spLocks noGrp="1"/>
          </p:cNvSpPr>
          <p:nvPr>
            <p:ph idx="1"/>
          </p:nvPr>
        </p:nvSpPr>
        <p:spPr>
          <a:xfrm>
            <a:off x="398378" y="1004517"/>
            <a:ext cx="8465004" cy="5042929"/>
          </a:xfrm>
        </p:spPr>
        <p:txBody>
          <a:bodyPr>
            <a:noAutofit/>
          </a:bodyPr>
          <a:lstStyle/>
          <a:p>
            <a:pPr marL="0" indent="0">
              <a:buNone/>
            </a:pPr>
            <a:r>
              <a:rPr lang="en-NZ" dirty="0"/>
              <a:t>Form a group of 4/5 people and carry out the following class activity</a:t>
            </a:r>
            <a:r>
              <a:rPr lang="en-NZ" b="1" dirty="0">
                <a:solidFill>
                  <a:srgbClr val="BD03A7"/>
                </a:solidFill>
              </a:rPr>
              <a:t> with all your heart</a:t>
            </a:r>
            <a:r>
              <a:rPr lang="en-NZ" dirty="0"/>
              <a:t>:</a:t>
            </a:r>
          </a:p>
          <a:p>
            <a:pPr marL="571500" lvl="1" indent="-400050">
              <a:buFont typeface="+mj-lt"/>
              <a:buAutoNum type="arabicParenR"/>
            </a:pPr>
            <a:r>
              <a:rPr lang="en-NZ" sz="2000" i="1" dirty="0"/>
              <a:t>What are </a:t>
            </a:r>
            <a:r>
              <a:rPr lang="en-NZ" sz="2000" b="1" i="1" dirty="0">
                <a:solidFill>
                  <a:srgbClr val="BD03A7"/>
                </a:solidFill>
              </a:rPr>
              <a:t>organisational values</a:t>
            </a:r>
            <a:r>
              <a:rPr lang="en-NZ" sz="2000" i="1" dirty="0"/>
              <a:t> and why are they important in a business context?</a:t>
            </a:r>
          </a:p>
          <a:p>
            <a:pPr marL="571500" lvl="1" indent="-400050">
              <a:buAutoNum type="arabicParenR"/>
            </a:pPr>
            <a:r>
              <a:rPr lang="en-NZ" sz="2000" i="1" dirty="0"/>
              <a:t>Identify </a:t>
            </a:r>
            <a:r>
              <a:rPr lang="en-NZ" sz="2000" b="1" i="1" dirty="0">
                <a:solidFill>
                  <a:srgbClr val="BD03A7"/>
                </a:solidFill>
              </a:rPr>
              <a:t>3 </a:t>
            </a:r>
            <a:r>
              <a:rPr lang="en-NZ" sz="2000" b="1" i="1" dirty="0" err="1">
                <a:solidFill>
                  <a:srgbClr val="BD03A7"/>
                </a:solidFill>
              </a:rPr>
              <a:t>Maori</a:t>
            </a:r>
            <a:r>
              <a:rPr lang="en-NZ" sz="2000" b="1" i="1" dirty="0">
                <a:solidFill>
                  <a:srgbClr val="BD03A7"/>
                </a:solidFill>
              </a:rPr>
              <a:t> values</a:t>
            </a:r>
            <a:r>
              <a:rPr lang="en-NZ" sz="2000" i="1" dirty="0"/>
              <a:t> in an organisational context. How do these values manifest in an organisation's operations?</a:t>
            </a:r>
          </a:p>
          <a:p>
            <a:pPr marL="628650" lvl="1" indent="-457200">
              <a:buAutoNum type="arabicParenR"/>
            </a:pPr>
            <a:r>
              <a:rPr lang="en-NZ" sz="2000" i="1" dirty="0"/>
              <a:t>Find another group and present your discussions to that group. The group will evaluate your answers based on:</a:t>
            </a:r>
          </a:p>
          <a:p>
            <a:pPr lvl="2" indent="-514350">
              <a:buFont typeface="Wingdings" panose="020B0604020202020204" pitchFamily="34" charset="0"/>
              <a:buChar char="§"/>
            </a:pPr>
            <a:r>
              <a:rPr lang="en-NZ" sz="2000" b="1" i="1" dirty="0">
                <a:solidFill>
                  <a:srgbClr val="BD03A7"/>
                </a:solidFill>
              </a:rPr>
              <a:t>Clarity</a:t>
            </a:r>
            <a:r>
              <a:rPr lang="en-NZ" sz="2000" i="1" dirty="0">
                <a:solidFill>
                  <a:srgbClr val="BD03A7"/>
                </a:solidFill>
              </a:rPr>
              <a:t> </a:t>
            </a:r>
            <a:r>
              <a:rPr lang="en-NZ" sz="2000" i="1" dirty="0"/>
              <a:t>(on a scale of 1 to 10, where 1 is poor and 10 is excellent) </a:t>
            </a:r>
          </a:p>
          <a:p>
            <a:pPr lvl="2" indent="-514350">
              <a:buFont typeface="Wingdings" panose="020B0604020202020204" pitchFamily="34" charset="0"/>
              <a:buChar char="§"/>
            </a:pPr>
            <a:r>
              <a:rPr lang="en-NZ" sz="2000" b="1" i="1" dirty="0">
                <a:solidFill>
                  <a:srgbClr val="BD03A7"/>
                </a:solidFill>
              </a:rPr>
              <a:t>Substance </a:t>
            </a:r>
            <a:r>
              <a:rPr lang="en-NZ" sz="2000" i="1" dirty="0"/>
              <a:t>(on a scale of 1 to 10, where 1 is poor and 10 is excellent)</a:t>
            </a:r>
          </a:p>
          <a:p>
            <a:pPr marL="571500" lvl="1" indent="-457200">
              <a:buAutoNum type="arabicParenR"/>
            </a:pPr>
            <a:r>
              <a:rPr lang="en-NZ" sz="2000" i="1" dirty="0"/>
              <a:t>Then the other group will present, and your group will evaluate on the same criteria as above.</a:t>
            </a:r>
          </a:p>
        </p:txBody>
      </p:sp>
    </p:spTree>
    <p:extLst>
      <p:ext uri="{BB962C8B-B14F-4D97-AF65-F5344CB8AC3E}">
        <p14:creationId xmlns:p14="http://schemas.microsoft.com/office/powerpoint/2010/main" val="358701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36C0-A3B5-720D-4436-CCA80E132B6C}"/>
              </a:ext>
            </a:extLst>
          </p:cNvPr>
          <p:cNvSpPr>
            <a:spLocks noGrp="1"/>
          </p:cNvSpPr>
          <p:nvPr>
            <p:ph type="title"/>
          </p:nvPr>
        </p:nvSpPr>
        <p:spPr>
          <a:xfrm>
            <a:off x="1345209" y="370129"/>
            <a:ext cx="6571343" cy="599690"/>
          </a:xfrm>
        </p:spPr>
        <p:txBody>
          <a:bodyPr/>
          <a:lstStyle/>
          <a:p>
            <a:pPr algn="ctr"/>
            <a:r>
              <a:rPr lang="en-NZ" dirty="0">
                <a:solidFill>
                  <a:srgbClr val="BD03A7"/>
                </a:solidFill>
              </a:rPr>
              <a:t>group discussion</a:t>
            </a:r>
          </a:p>
        </p:txBody>
      </p:sp>
      <p:sp>
        <p:nvSpPr>
          <p:cNvPr id="3" name="Content Placeholder 2">
            <a:extLst>
              <a:ext uri="{FF2B5EF4-FFF2-40B4-BE49-F238E27FC236}">
                <a16:creationId xmlns:a16="http://schemas.microsoft.com/office/drawing/2014/main" id="{1D7644BD-C69B-E9FE-1611-EFCDC735287E}"/>
              </a:ext>
            </a:extLst>
          </p:cNvPr>
          <p:cNvSpPr>
            <a:spLocks noGrp="1"/>
          </p:cNvSpPr>
          <p:nvPr>
            <p:ph idx="1"/>
          </p:nvPr>
        </p:nvSpPr>
        <p:spPr>
          <a:xfrm>
            <a:off x="464127" y="1246910"/>
            <a:ext cx="8333509" cy="3768435"/>
          </a:xfrm>
        </p:spPr>
        <p:txBody>
          <a:bodyPr>
            <a:noAutofit/>
          </a:bodyPr>
          <a:lstStyle/>
          <a:p>
            <a:pPr marL="0" indent="0">
              <a:buNone/>
            </a:pPr>
            <a:r>
              <a:rPr lang="en-NZ" sz="3000" dirty="0"/>
              <a:t>Read the </a:t>
            </a:r>
            <a:r>
              <a:rPr lang="en-NZ" sz="3000" b="1" dirty="0">
                <a:solidFill>
                  <a:srgbClr val="BD03A7"/>
                </a:solidFill>
              </a:rPr>
              <a:t>following articles </a:t>
            </a:r>
            <a:r>
              <a:rPr lang="en-NZ" sz="3000" dirty="0"/>
              <a:t>in the Week 4 folder of the Class Materials folder in Teams:</a:t>
            </a:r>
          </a:p>
          <a:p>
            <a:pPr marL="971550" lvl="1" indent="-514350">
              <a:buFont typeface="+mj-lt"/>
              <a:buAutoNum type="arabicParenR"/>
            </a:pPr>
            <a:r>
              <a:rPr lang="en-NZ" sz="3000" i="1" dirty="0"/>
              <a:t>Can I take your order and your data? The hidden reason retailers are replacing staff with AI bots.</a:t>
            </a:r>
          </a:p>
          <a:p>
            <a:pPr marL="971550" lvl="1" indent="-514350">
              <a:buFont typeface="+mj-lt"/>
              <a:buAutoNum type="arabicParenR"/>
            </a:pPr>
            <a:r>
              <a:rPr lang="en-NZ" sz="3000" i="1" dirty="0"/>
              <a:t>How big tech is crushing telcos – and what One NZ’s Jason Paris plans to do about it</a:t>
            </a:r>
          </a:p>
        </p:txBody>
      </p:sp>
    </p:spTree>
    <p:extLst>
      <p:ext uri="{BB962C8B-B14F-4D97-AF65-F5344CB8AC3E}">
        <p14:creationId xmlns:p14="http://schemas.microsoft.com/office/powerpoint/2010/main" val="254638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36C0-A3B5-720D-4436-CCA80E132B6C}"/>
              </a:ext>
            </a:extLst>
          </p:cNvPr>
          <p:cNvSpPr>
            <a:spLocks noGrp="1"/>
          </p:cNvSpPr>
          <p:nvPr>
            <p:ph type="title"/>
          </p:nvPr>
        </p:nvSpPr>
        <p:spPr>
          <a:xfrm>
            <a:off x="1388073" y="190020"/>
            <a:ext cx="6571343" cy="599690"/>
          </a:xfrm>
        </p:spPr>
        <p:txBody>
          <a:bodyPr/>
          <a:lstStyle/>
          <a:p>
            <a:pPr algn="ctr"/>
            <a:r>
              <a:rPr lang="en-NZ" dirty="0">
                <a:solidFill>
                  <a:srgbClr val="BD03A7"/>
                </a:solidFill>
              </a:rPr>
              <a:t>group discussion</a:t>
            </a:r>
          </a:p>
        </p:txBody>
      </p:sp>
      <p:sp>
        <p:nvSpPr>
          <p:cNvPr id="3" name="Content Placeholder 2">
            <a:extLst>
              <a:ext uri="{FF2B5EF4-FFF2-40B4-BE49-F238E27FC236}">
                <a16:creationId xmlns:a16="http://schemas.microsoft.com/office/drawing/2014/main" id="{1D7644BD-C69B-E9FE-1611-EFCDC735287E}"/>
              </a:ext>
            </a:extLst>
          </p:cNvPr>
          <p:cNvSpPr>
            <a:spLocks noGrp="1"/>
          </p:cNvSpPr>
          <p:nvPr>
            <p:ph idx="1"/>
          </p:nvPr>
        </p:nvSpPr>
        <p:spPr>
          <a:xfrm>
            <a:off x="333807" y="789709"/>
            <a:ext cx="8679873" cy="5015345"/>
          </a:xfrm>
        </p:spPr>
        <p:txBody>
          <a:bodyPr>
            <a:noAutofit/>
          </a:bodyPr>
          <a:lstStyle/>
          <a:p>
            <a:r>
              <a:rPr lang="en-NZ" sz="2500" dirty="0"/>
              <a:t>Form a </a:t>
            </a:r>
            <a:r>
              <a:rPr lang="en-NZ" sz="2500" b="1" dirty="0">
                <a:solidFill>
                  <a:srgbClr val="BD03A7"/>
                </a:solidFill>
              </a:rPr>
              <a:t>group of 4 </a:t>
            </a:r>
            <a:r>
              <a:rPr lang="en-NZ" sz="2500" dirty="0"/>
              <a:t>and in your group, discuss the cases and answer the following: </a:t>
            </a:r>
          </a:p>
          <a:p>
            <a:pPr lvl="1"/>
            <a:r>
              <a:rPr lang="en-NZ" sz="2500" dirty="0"/>
              <a:t>What are the Black Swans in both cases?</a:t>
            </a:r>
          </a:p>
          <a:p>
            <a:pPr lvl="1"/>
            <a:r>
              <a:rPr lang="en-NZ" sz="2500" dirty="0"/>
              <a:t>How do you apply the Resource-Based View (RBV) in both articles?</a:t>
            </a:r>
          </a:p>
          <a:p>
            <a:pPr lvl="1"/>
            <a:r>
              <a:rPr lang="en-NZ" sz="2500" dirty="0"/>
              <a:t>Explain </a:t>
            </a:r>
            <a:r>
              <a:rPr lang="en-NZ" sz="2500" b="1" dirty="0">
                <a:solidFill>
                  <a:srgbClr val="BD03A7"/>
                </a:solidFill>
              </a:rPr>
              <a:t>two</a:t>
            </a:r>
            <a:r>
              <a:rPr lang="en-NZ" sz="2500" dirty="0"/>
              <a:t> capabilities of managers needed in those organisations to overcome the threats in the environment</a:t>
            </a:r>
          </a:p>
          <a:p>
            <a:r>
              <a:rPr lang="en-NZ" sz="2500" dirty="0"/>
              <a:t>Upload your PowerPoint slides on Teams </a:t>
            </a:r>
            <a:r>
              <a:rPr lang="en-NZ" dirty="0"/>
              <a:t>(Week 4 folder of the Group and Class Activities folder)</a:t>
            </a:r>
          </a:p>
          <a:p>
            <a:r>
              <a:rPr lang="en-NZ" sz="2500" dirty="0"/>
              <a:t>Every group member must make a presentation</a:t>
            </a:r>
          </a:p>
          <a:p>
            <a:pPr lvl="1"/>
            <a:endParaRPr lang="en-NZ" sz="2500" dirty="0"/>
          </a:p>
        </p:txBody>
      </p:sp>
    </p:spTree>
    <p:extLst>
      <p:ext uri="{BB962C8B-B14F-4D97-AF65-F5344CB8AC3E}">
        <p14:creationId xmlns:p14="http://schemas.microsoft.com/office/powerpoint/2010/main" val="156973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Systems Theory:</a:t>
            </a:r>
            <a:r>
              <a:rPr lang="en-NZ" altLang="en-US" spc="0">
                <a:latin typeface="Times New Roman" panose="02020603050405020304" pitchFamily="18"/>
                <a:ea typeface="Microsoft YaHei" panose="020B0503020204020204" pitchFamily="2" charset="-122"/>
                <a:cs typeface="Times New Roman" panose="02020603050405020304" pitchFamily="18"/>
              </a:rPr>
              <a:t> </a:t>
            </a:r>
            <a:r>
              <a:rPr lang="en-US" spc="0">
                <a:latin typeface="Calibri Light" panose="020F0302020204030204" pitchFamily="18"/>
                <a:ea typeface="Microsoft YaHei" panose="020B0503020204020204" pitchFamily="2" charset="-122"/>
              </a:rPr>
              <a:t>The RBV model</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9FD8A83-D796-68C6-949E-AE6A030A6974}"/>
              </a:ext>
            </a:extLst>
          </p:cNvPr>
          <p:cNvGraphicFramePr>
            <a:graphicFrameLocks noGrp="1"/>
          </p:cNvGraphicFramePr>
          <p:nvPr>
            <p:ph idx="1"/>
            <p:extLst>
              <p:ext uri="{D42A27DB-BD31-4B8C-83A1-F6EECF244321}">
                <p14:modId xmlns:p14="http://schemas.microsoft.com/office/powerpoint/2010/main" val="2721512655"/>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r>
              <a:rPr lang="en-US" spc="0">
                <a:latin typeface="Times New Roman" panose="02020603050405020304" pitchFamily="18"/>
                <a:ea typeface="Microsoft YaHei" panose="020B0503020204020204" pitchFamily="2" charset="-122"/>
                <a:cs typeface="Times New Roman" panose="02020603050405020304" pitchFamily="18"/>
              </a:rPr>
              <a:t>Systems Theory:</a:t>
            </a:r>
            <a:r>
              <a:rPr lang="en-NZ" altLang="en-US" spc="0">
                <a:latin typeface="Times New Roman" panose="02020603050405020304" pitchFamily="18"/>
                <a:ea typeface="Microsoft YaHei" panose="020B0503020204020204" pitchFamily="2" charset="-122"/>
                <a:cs typeface="Times New Roman" panose="02020603050405020304" pitchFamily="18"/>
              </a:rPr>
              <a:t> </a:t>
            </a:r>
            <a:r>
              <a:rPr lang="en-US" spc="0">
                <a:latin typeface="Calibri Light" panose="020F0302020204030204" pitchFamily="18"/>
                <a:ea typeface="Microsoft YaHei" panose="020B0503020204020204" pitchFamily="2" charset="-122"/>
              </a:rPr>
              <a:t>The RBV model</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22D8BD1-9622-17FC-4672-2CCEB6233F29}"/>
              </a:ext>
            </a:extLst>
          </p:cNvPr>
          <p:cNvGraphicFramePr>
            <a:graphicFrameLocks noGrp="1"/>
          </p:cNvGraphicFramePr>
          <p:nvPr>
            <p:ph idx="1"/>
            <p:extLst>
              <p:ext uri="{D42A27DB-BD31-4B8C-83A1-F6EECF244321}">
                <p14:modId xmlns:p14="http://schemas.microsoft.com/office/powerpoint/2010/main" val="997652404"/>
              </p:ext>
            </p:extLst>
          </p:nvPr>
        </p:nvGraphicFramePr>
        <p:xfrm>
          <a:off x="3856434" y="803275"/>
          <a:ext cx="5108054"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2941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pPr lvl="0">
              <a:spcBef>
                <a:spcPts val="0"/>
              </a:spcBef>
              <a:defRPr sz="1800" b="0" i="0" u="none" strike="noStrike" kern="0" cap="none" spc="0" baseline="0">
                <a:solidFill>
                  <a:srgbClr val="000000"/>
                </a:solidFill>
                <a:uFillTx/>
              </a:defRPr>
            </a:pPr>
            <a:r>
              <a:rPr lang="en-US" sz="1800" spc="0">
                <a:latin typeface="Times New Roman" panose="02020603050405020304" pitchFamily="18"/>
                <a:ea typeface="+mn-ea"/>
                <a:cs typeface="Times New Roman" panose="02020603050405020304" pitchFamily="18"/>
              </a:rPr>
              <a:t>Applying the RBV model</a:t>
            </a:r>
            <a:r>
              <a:rPr lang="en-US" sz="1800" spc="0">
                <a:latin typeface="Calibri" panose="020F0502020204030204" pitchFamily="32"/>
                <a:ea typeface="+mn-ea"/>
                <a:cs typeface="+mn-cs"/>
              </a:rPr>
              <a:t>	</a:t>
            </a:r>
            <a:br>
              <a:rPr lang="en-US" sz="1800" spc="0">
                <a:latin typeface="Calibri" panose="020F0502020204030204" pitchFamily="32"/>
                <a:ea typeface="+mn-ea"/>
                <a:cs typeface="+mn-cs"/>
              </a:rPr>
            </a:br>
            <a:endParaRPr lang="en-US" sz="1800" spc="0">
              <a:latin typeface="Calibri" panose="020F0502020204030204" pitchFamily="32"/>
              <a:ea typeface="+mn-ea"/>
              <a:cs typeface="+mn-cs"/>
            </a:endParaRPr>
          </a:p>
        </p:txBody>
      </p:sp>
      <p:cxnSp>
        <p:nvCxnSpPr>
          <p:cNvPr id="28" name="Straight Connector 27">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32" name="Picture 31">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34" name="Straight Connector 33">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F30C766-C11C-0BF9-9DE9-A7841C709B5A}"/>
              </a:ext>
            </a:extLst>
          </p:cNvPr>
          <p:cNvGraphicFramePr>
            <a:graphicFrameLocks noGrp="1"/>
          </p:cNvGraphicFramePr>
          <p:nvPr>
            <p:ph idx="1"/>
            <p:extLst>
              <p:ext uri="{D42A27DB-BD31-4B8C-83A1-F6EECF244321}">
                <p14:modId xmlns:p14="http://schemas.microsoft.com/office/powerpoint/2010/main" val="1828253040"/>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8684" y="2303047"/>
            <a:ext cx="2454070" cy="2674198"/>
          </a:xfrm>
        </p:spPr>
        <p:txBody>
          <a:bodyPr anchor="t">
            <a:normAutofit/>
          </a:bodyPr>
          <a:lstStyle/>
          <a:p>
            <a:pPr lvl="0">
              <a:spcBef>
                <a:spcPts val="0"/>
              </a:spcBef>
              <a:defRPr sz="1800" b="0" i="0" u="none" strike="noStrike" kern="0" cap="none" spc="0" baseline="0">
                <a:solidFill>
                  <a:srgbClr val="000000"/>
                </a:solidFill>
                <a:uFillTx/>
              </a:defRPr>
            </a:pPr>
            <a:r>
              <a:rPr lang="en-US" sz="1800" spc="0">
                <a:latin typeface="Times New Roman" panose="02020603050405020304" pitchFamily="18"/>
                <a:ea typeface="+mn-ea"/>
                <a:cs typeface="Times New Roman" panose="02020603050405020304" pitchFamily="18"/>
              </a:rPr>
              <a:t>Applying the RBV model</a:t>
            </a:r>
            <a:r>
              <a:rPr lang="en-US" sz="1800" spc="0">
                <a:latin typeface="Calibri" panose="020F0502020204030204" pitchFamily="32"/>
                <a:ea typeface="+mn-ea"/>
                <a:cs typeface="+mn-cs"/>
              </a:rPr>
              <a:t>	</a:t>
            </a:r>
            <a:br>
              <a:rPr lang="en-US" sz="1800" spc="0">
                <a:latin typeface="Calibri" panose="020F0502020204030204" pitchFamily="32"/>
                <a:ea typeface="+mn-ea"/>
                <a:cs typeface="+mn-cs"/>
              </a:rPr>
            </a:br>
            <a:endParaRPr lang="en-US" sz="1800" spc="0">
              <a:latin typeface="Calibri" panose="020F0502020204030204" pitchFamily="32"/>
              <a:ea typeface="+mn-ea"/>
              <a:cs typeface="+mn-cs"/>
            </a:endParaRP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146542"/>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22496"/>
            <a:ext cx="264761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34226C9-CD12-47EA-2120-E8813B9747FE}"/>
              </a:ext>
            </a:extLst>
          </p:cNvPr>
          <p:cNvGraphicFramePr>
            <a:graphicFrameLocks noGrp="1"/>
          </p:cNvGraphicFramePr>
          <p:nvPr>
            <p:ph idx="1"/>
            <p:extLst>
              <p:ext uri="{D42A27DB-BD31-4B8C-83A1-F6EECF244321}">
                <p14:modId xmlns:p14="http://schemas.microsoft.com/office/powerpoint/2010/main" val="389136507"/>
              </p:ext>
            </p:extLst>
          </p:nvPr>
        </p:nvGraphicFramePr>
        <p:xfrm>
          <a:off x="3856434" y="803275"/>
          <a:ext cx="4435078"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894656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9CC55F513A7704EB7D64DFC287877D2" ma:contentTypeVersion="4" ma:contentTypeDescription="Create a new document." ma:contentTypeScope="" ma:versionID="dccddd84a102e90bc5d706df21d61332">
  <xsd:schema xmlns:xsd="http://www.w3.org/2001/XMLSchema" xmlns:xs="http://www.w3.org/2001/XMLSchema" xmlns:p="http://schemas.microsoft.com/office/2006/metadata/properties" xmlns:ns2="ee3dd800-fdca-42dc-acdc-76d502b6f2a2" targetNamespace="http://schemas.microsoft.com/office/2006/metadata/properties" ma:root="true" ma:fieldsID="e4f03f3b5144f5d8df0a999112ffdc64" ns2:_="">
    <xsd:import namespace="ee3dd800-fdca-42dc-acdc-76d502b6f2a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3dd800-fdca-42dc-acdc-76d502b6f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7D5B22-C7C4-41E4-AF97-65CA84E7EBE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15A7954-A3CD-43CD-84CA-A55B98BF1AD6}">
  <ds:schemaRefs>
    <ds:schemaRef ds:uri="http://schemas.microsoft.com/sharepoint/v3/contenttype/forms"/>
  </ds:schemaRefs>
</ds:datastoreItem>
</file>

<file path=customXml/itemProps3.xml><?xml version="1.0" encoding="utf-8"?>
<ds:datastoreItem xmlns:ds="http://schemas.openxmlformats.org/officeDocument/2006/customXml" ds:itemID="{2D4E2AD4-1247-4689-A327-2731FE6F1A46}"/>
</file>

<file path=docProps/app.xml><?xml version="1.0" encoding="utf-8"?>
<Properties xmlns="http://schemas.openxmlformats.org/officeDocument/2006/extended-properties" xmlns:vt="http://schemas.openxmlformats.org/officeDocument/2006/docPropsVTypes">
  <Template>Facet</Template>
  <TotalTime>10</TotalTime>
  <Words>2179</Words>
  <Application>Microsoft Office PowerPoint</Application>
  <PresentationFormat>On-screen Show (4:3)</PresentationFormat>
  <Paragraphs>174</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Arial</vt:lpstr>
      <vt:lpstr>Calibri</vt:lpstr>
      <vt:lpstr>Calibri Light</vt:lpstr>
      <vt:lpstr>Gill Sans MT</vt:lpstr>
      <vt:lpstr>Times New Roman</vt:lpstr>
      <vt:lpstr>Wingdings</vt:lpstr>
      <vt:lpstr>Gallery</vt:lpstr>
      <vt:lpstr>MAMC01801 Capabilities for Managers</vt:lpstr>
      <vt:lpstr>Lessons for managers</vt:lpstr>
      <vt:lpstr>Agenda</vt:lpstr>
      <vt:lpstr>group discussion</vt:lpstr>
      <vt:lpstr>group discussion</vt:lpstr>
      <vt:lpstr>Systems Theory: The RBV model</vt:lpstr>
      <vt:lpstr>Systems Theory: The RBV model</vt:lpstr>
      <vt:lpstr>Applying the RBV model  </vt:lpstr>
      <vt:lpstr>Applying the RBV model  </vt:lpstr>
      <vt:lpstr>The logic of a Resource Based View</vt:lpstr>
      <vt:lpstr>The logic of a Resource Based View</vt:lpstr>
      <vt:lpstr>Five golden rules for the RBV Manager</vt:lpstr>
      <vt:lpstr>Another five rules</vt:lpstr>
      <vt:lpstr>PowerPoint Presentation</vt:lpstr>
      <vt:lpstr>A surf carnival analogy</vt:lpstr>
      <vt:lpstr>The surfer’s capabilities</vt:lpstr>
      <vt:lpstr>Winners and losers</vt:lpstr>
      <vt:lpstr>Surfers have to know about . . .</vt:lpstr>
      <vt:lpstr>PowerPoint Presentation</vt:lpstr>
      <vt:lpstr>Surfing in organisations</vt:lpstr>
      <vt:lpstr>Exercise 1: Surfing New Zealand</vt:lpstr>
      <vt:lpstr>Before you start . . . .</vt:lpstr>
      <vt:lpstr>New Zealand strengths (www.transitiontowns.org.nz)</vt:lpstr>
      <vt:lpstr>New Zealand weaknesses (www.transitiontowns.org.nz)</vt:lpstr>
      <vt:lpstr>One possible summary</vt:lpstr>
      <vt:lpstr>Attitudes, Skills, and Behaviours (ASBs)</vt:lpstr>
      <vt:lpstr>The ASB matrix</vt:lpstr>
      <vt:lpstr>Managerial influence over ASBs</vt:lpstr>
      <vt:lpstr>Managerial influence over ASBs</vt:lpstr>
      <vt:lpstr>PowerPoint Presentation</vt:lpstr>
      <vt:lpstr>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dc:creator>
  <cp:lastModifiedBy>Sharan Singh</cp:lastModifiedBy>
  <cp:revision>104</cp:revision>
  <dcterms:created xsi:type="dcterms:W3CDTF">2016-07-24T19:29:00Z</dcterms:created>
  <dcterms:modified xsi:type="dcterms:W3CDTF">2024-10-05T10:06:00Z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A5687E1CE8DF4BAFAD7ECFC1844D87DD_12</vt:lpwstr>
  </property>
  <property fmtid="{D5CDD505-2E9C-101B-9397-08002B2CF9AE}" pid="3" name="KSOProductBuildVer">
    <vt:lpwstr>1033-12.2.0.13431</vt:lpwstr>
  </property>
  <property fmtid="{D5CDD505-2E9C-101B-9397-08002B2CF9AE}" pid="4" name="ContentTypeId">
    <vt:lpwstr>0x010100A9CC55F513A7704EB7D64DFC287877D2</vt:lpwstr>
  </property>
  <property fmtid="{D5CDD505-2E9C-101B-9397-08002B2CF9AE}" pid="5" name="Order">
    <vt:r8>12800</vt:r8>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ies>
</file>